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Layouts/slideLayout15.xml" ContentType="application/vnd.openxmlformats-officedocument.presentationml.slideLayout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73"/>
  </p:notesMasterIdLst>
  <p:sldIdLst>
    <p:sldId id="256" r:id="rId3"/>
    <p:sldId id="257" r:id="rId4"/>
    <p:sldId id="260" r:id="rId5"/>
    <p:sldId id="261" r:id="rId6"/>
    <p:sldId id="263" r:id="rId7"/>
    <p:sldId id="302" r:id="rId8"/>
    <p:sldId id="303" r:id="rId9"/>
    <p:sldId id="304" r:id="rId10"/>
    <p:sldId id="305" r:id="rId11"/>
    <p:sldId id="306" r:id="rId12"/>
    <p:sldId id="307" r:id="rId13"/>
    <p:sldId id="308" r:id="rId14"/>
    <p:sldId id="309" r:id="rId15"/>
    <p:sldId id="310" r:id="rId16"/>
    <p:sldId id="311" r:id="rId17"/>
    <p:sldId id="312" r:id="rId18"/>
    <p:sldId id="313" r:id="rId19"/>
    <p:sldId id="314" r:id="rId20"/>
    <p:sldId id="315" r:id="rId21"/>
    <p:sldId id="316" r:id="rId22"/>
    <p:sldId id="317" r:id="rId23"/>
    <p:sldId id="318" r:id="rId24"/>
    <p:sldId id="319" r:id="rId25"/>
    <p:sldId id="320" r:id="rId26"/>
    <p:sldId id="321" r:id="rId27"/>
    <p:sldId id="259" r:id="rId28"/>
    <p:sldId id="258" r:id="rId29"/>
    <p:sldId id="264" r:id="rId30"/>
    <p:sldId id="349" r:id="rId31"/>
    <p:sldId id="350" r:id="rId32"/>
    <p:sldId id="351" r:id="rId33"/>
    <p:sldId id="352" r:id="rId34"/>
    <p:sldId id="353" r:id="rId35"/>
    <p:sldId id="354" r:id="rId36"/>
    <p:sldId id="355" r:id="rId37"/>
    <p:sldId id="356" r:id="rId38"/>
    <p:sldId id="357" r:id="rId39"/>
    <p:sldId id="358" r:id="rId40"/>
    <p:sldId id="359" r:id="rId41"/>
    <p:sldId id="360" r:id="rId42"/>
    <p:sldId id="265" r:id="rId43"/>
    <p:sldId id="322" r:id="rId44"/>
    <p:sldId id="323" r:id="rId45"/>
    <p:sldId id="324" r:id="rId46"/>
    <p:sldId id="325" r:id="rId47"/>
    <p:sldId id="326" r:id="rId48"/>
    <p:sldId id="327" r:id="rId49"/>
    <p:sldId id="328" r:id="rId50"/>
    <p:sldId id="329" r:id="rId51"/>
    <p:sldId id="330" r:id="rId52"/>
    <p:sldId id="331" r:id="rId53"/>
    <p:sldId id="332" r:id="rId54"/>
    <p:sldId id="333" r:id="rId55"/>
    <p:sldId id="334" r:id="rId56"/>
    <p:sldId id="335" r:id="rId57"/>
    <p:sldId id="336" r:id="rId58"/>
    <p:sldId id="286" r:id="rId59"/>
    <p:sldId id="337" r:id="rId60"/>
    <p:sldId id="338" r:id="rId61"/>
    <p:sldId id="339" r:id="rId62"/>
    <p:sldId id="340" r:id="rId63"/>
    <p:sldId id="341" r:id="rId64"/>
    <p:sldId id="342" r:id="rId65"/>
    <p:sldId id="343" r:id="rId66"/>
    <p:sldId id="344" r:id="rId67"/>
    <p:sldId id="345" r:id="rId68"/>
    <p:sldId id="346" r:id="rId69"/>
    <p:sldId id="347" r:id="rId70"/>
    <p:sldId id="348" r:id="rId71"/>
    <p:sldId id="362" r:id="rId72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13" autoAdjust="0"/>
    <p:restoredTop sz="93719" autoAdjust="0"/>
  </p:normalViewPr>
  <p:slideViewPr>
    <p:cSldViewPr>
      <p:cViewPr varScale="1">
        <p:scale>
          <a:sx n="67" d="100"/>
          <a:sy n="67" d="100"/>
        </p:scale>
        <p:origin x="-145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76" Type="http://schemas.openxmlformats.org/officeDocument/2006/relationships/theme" Target="theme/theme1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slide" Target="slides/slide59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tableStyles" Target="tableStyle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188E01-10FC-40E1-9FE9-E699C9A4690C}" type="datetimeFigureOut">
              <a:rPr lang="ko-KR" altLang="en-US" smtClean="0"/>
              <a:pPr/>
              <a:t>2015-04-06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61D03B-EAA4-43F7-ABC4-20CB760E6D3A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9308780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61D03B-EAA4-43F7-ABC4-20CB760E6D3A}" type="slidenum">
              <a:rPr lang="ko-KR" altLang="en-US" smtClean="0"/>
              <a:pPr/>
              <a:t>2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CD875-8F0A-40DC-967D-C242266C9FAE}" type="slidenum">
              <a:rPr lang="ko-KR" altLang="en-US" smtClean="0"/>
              <a:pPr/>
              <a:t>62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D9F05-C2A2-4906-B47D-4780E1B0C3B6}" type="datetimeFigureOut">
              <a:rPr lang="ko-KR" altLang="en-US" smtClean="0"/>
              <a:pPr/>
              <a:t>2015-04-06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21859-73CD-4155-9531-A7D89DA7154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D9F05-C2A2-4906-B47D-4780E1B0C3B6}" type="datetimeFigureOut">
              <a:rPr lang="ko-KR" altLang="en-US" smtClean="0"/>
              <a:pPr/>
              <a:t>2015-04-06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21859-73CD-4155-9531-A7D89DA7154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D9F05-C2A2-4906-B47D-4780E1B0C3B6}" type="datetimeFigureOut">
              <a:rPr lang="ko-KR" altLang="en-US" smtClean="0"/>
              <a:pPr/>
              <a:t>2015-04-06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21859-73CD-4155-9531-A7D89DA7154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직각 삼각형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제목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17" name="부제목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ko-KR" altLang="en-US" smtClean="0"/>
              <a:t>마스터 부제목 스타일 편집</a:t>
            </a:r>
            <a:endParaRPr kumimoji="0" lang="en-US"/>
          </a:p>
        </p:txBody>
      </p:sp>
      <p:grpSp>
        <p:nvGrpSpPr>
          <p:cNvPr id="2" name="그룹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자유형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자유형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자유형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직선 연결선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날짜 개체 틀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B5D9F05-C2A2-4906-B47D-4780E1B0C3B6}" type="datetimeFigureOut">
              <a:rPr lang="ko-KR" altLang="en-US" smtClean="0"/>
              <a:pPr/>
              <a:t>2015-04-06</a:t>
            </a:fld>
            <a:endParaRPr lang="ko-KR" altLang="en-US"/>
          </a:p>
        </p:txBody>
      </p:sp>
      <p:sp>
        <p:nvSpPr>
          <p:cNvPr id="19" name="바닥글 개체 틀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ko-KR" altLang="en-US"/>
          </a:p>
        </p:txBody>
      </p:sp>
      <p:sp>
        <p:nvSpPr>
          <p:cNvPr id="27" name="슬라이드 번호 개체 틀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3F221859-73CD-4155-9531-A7D89DA7154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B5D9F05-C2A2-4906-B47D-4780E1B0C3B6}" type="datetimeFigureOut">
              <a:rPr lang="ko-KR" altLang="en-US" smtClean="0"/>
              <a:pPr/>
              <a:t>2015-04-06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F221859-73CD-4155-9531-A7D89DA71547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제목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B5D9F05-C2A2-4906-B47D-4780E1B0C3B6}" type="datetimeFigureOut">
              <a:rPr lang="ko-KR" altLang="en-US" smtClean="0"/>
              <a:pPr/>
              <a:t>2015-04-06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F221859-73CD-4155-9531-A7D89DA71547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갈매기형 수장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갈매기형 수장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B5D9F05-C2A2-4906-B47D-4780E1B0C3B6}" type="datetimeFigureOut">
              <a:rPr lang="ko-KR" altLang="en-US" smtClean="0"/>
              <a:pPr/>
              <a:t>2015-04-06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F221859-73CD-4155-9531-A7D89DA71547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제목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비교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5" name="내용 개체 틀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B5D9F05-C2A2-4906-B47D-4780E1B0C3B6}" type="datetimeFigureOut">
              <a:rPr lang="ko-KR" altLang="en-US" smtClean="0"/>
              <a:pPr/>
              <a:t>2015-04-06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F221859-73CD-4155-9531-A7D89DA7154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B5D9F05-C2A2-4906-B47D-4780E1B0C3B6}" type="datetimeFigureOut">
              <a:rPr lang="ko-KR" altLang="en-US" smtClean="0"/>
              <a:pPr/>
              <a:t>2015-04-06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F221859-73CD-4155-9531-A7D89DA71547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B5D9F05-C2A2-4906-B47D-4780E1B0C3B6}" type="datetimeFigureOut">
              <a:rPr lang="ko-KR" altLang="en-US" smtClean="0"/>
              <a:pPr/>
              <a:t>2015-04-06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F221859-73CD-4155-9531-A7D89DA7154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BB5D9F05-C2A2-4906-B47D-4780E1B0C3B6}" type="datetimeFigureOut">
              <a:rPr lang="ko-KR" altLang="en-US" smtClean="0"/>
              <a:pPr/>
              <a:t>2015-04-06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F221859-73CD-4155-9531-A7D89DA7154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D9F05-C2A2-4906-B47D-4780E1B0C3B6}" type="datetimeFigureOut">
              <a:rPr lang="ko-KR" altLang="en-US" smtClean="0"/>
              <a:pPr/>
              <a:t>2015-04-06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21859-73CD-4155-9531-A7D89DA7154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ko-KR" altLang="en-US" smtClean="0"/>
              <a:t>그림을 추가하려면 아이콘을 클릭하십시오</a:t>
            </a:r>
            <a:endParaRPr kumimoji="0" lang="en-US" dirty="0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B5D9F05-C2A2-4906-B47D-4780E1B0C3B6}" type="datetimeFigureOut">
              <a:rPr lang="ko-KR" altLang="en-US" smtClean="0"/>
              <a:pPr/>
              <a:t>2015-04-06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3F221859-73CD-4155-9531-A7D89DA71547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8" name="자유형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자유형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직각 삼각형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직선 연결선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갈매기형 수장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갈매기형 수장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B5D9F05-C2A2-4906-B47D-4780E1B0C3B6}" type="datetimeFigureOut">
              <a:rPr lang="ko-KR" altLang="en-US" smtClean="0"/>
              <a:pPr/>
              <a:t>2015-04-06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F221859-73CD-4155-9531-A7D89DA7154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B5D9F05-C2A2-4906-B47D-4780E1B0C3B6}" type="datetimeFigureOut">
              <a:rPr lang="ko-KR" altLang="en-US" smtClean="0"/>
              <a:pPr/>
              <a:t>2015-04-06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F221859-73CD-4155-9531-A7D89DA7154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D9F05-C2A2-4906-B47D-4780E1B0C3B6}" type="datetimeFigureOut">
              <a:rPr lang="ko-KR" altLang="en-US" smtClean="0"/>
              <a:pPr/>
              <a:t>2015-04-06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21859-73CD-4155-9531-A7D89DA7154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D9F05-C2A2-4906-B47D-4780E1B0C3B6}" type="datetimeFigureOut">
              <a:rPr lang="ko-KR" altLang="en-US" smtClean="0"/>
              <a:pPr/>
              <a:t>2015-04-06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21859-73CD-4155-9531-A7D89DA7154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D9F05-C2A2-4906-B47D-4780E1B0C3B6}" type="datetimeFigureOut">
              <a:rPr lang="ko-KR" altLang="en-US" smtClean="0"/>
              <a:pPr/>
              <a:t>2015-04-06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21859-73CD-4155-9531-A7D89DA7154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D9F05-C2A2-4906-B47D-4780E1B0C3B6}" type="datetimeFigureOut">
              <a:rPr lang="ko-KR" altLang="en-US" smtClean="0"/>
              <a:pPr/>
              <a:t>2015-04-06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21859-73CD-4155-9531-A7D89DA7154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D9F05-C2A2-4906-B47D-4780E1B0C3B6}" type="datetimeFigureOut">
              <a:rPr lang="ko-KR" altLang="en-US" smtClean="0"/>
              <a:pPr/>
              <a:t>2015-04-06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21859-73CD-4155-9531-A7D89DA7154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D9F05-C2A2-4906-B47D-4780E1B0C3B6}" type="datetimeFigureOut">
              <a:rPr lang="ko-KR" altLang="en-US" smtClean="0"/>
              <a:pPr/>
              <a:t>2015-04-06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21859-73CD-4155-9531-A7D89DA7154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D9F05-C2A2-4906-B47D-4780E1B0C3B6}" type="datetimeFigureOut">
              <a:rPr lang="ko-KR" altLang="en-US" smtClean="0"/>
              <a:pPr/>
              <a:t>2015-04-06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21859-73CD-4155-9531-A7D89DA7154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5D9F05-C2A2-4906-B47D-4780E1B0C3B6}" type="datetimeFigureOut">
              <a:rPr lang="ko-KR" altLang="en-US" smtClean="0"/>
              <a:pPr/>
              <a:t>2015-04-06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221859-73CD-4155-9531-A7D89DA7154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자유형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자유형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직각 삼각형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직선 연결선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제목 개체 틀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0" name="텍스트 개체 틀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kumimoji="0" lang="ko-KR" altLang="en-US" smtClean="0"/>
              <a:t>둘째 수준</a:t>
            </a:r>
          </a:p>
          <a:p>
            <a:pPr lvl="2" eaLnBrk="1" latinLnBrk="0" hangingPunct="1"/>
            <a:r>
              <a:rPr kumimoji="0" lang="ko-KR" altLang="en-US" smtClean="0"/>
              <a:t>셋째 수준</a:t>
            </a:r>
          </a:p>
          <a:p>
            <a:pPr lvl="3" eaLnBrk="1" latinLnBrk="0" hangingPunct="1"/>
            <a:r>
              <a:rPr kumimoji="0" lang="ko-KR" altLang="en-US" smtClean="0"/>
              <a:t>넷째 수준</a:t>
            </a:r>
          </a:p>
          <a:p>
            <a:pPr lvl="4" eaLnBrk="1" latinLnBrk="0" hangingPunct="1"/>
            <a:r>
              <a:rPr kumimoji="0" lang="ko-KR" altLang="en-US" smtClean="0"/>
              <a:t>다섯째 수준</a:t>
            </a:r>
            <a:endParaRPr kumimoji="0" lang="en-US"/>
          </a:p>
        </p:txBody>
      </p:sp>
      <p:sp>
        <p:nvSpPr>
          <p:cNvPr id="10" name="날짜 개체 틀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BB5D9F05-C2A2-4906-B47D-4780E1B0C3B6}" type="datetimeFigureOut">
              <a:rPr lang="ko-KR" altLang="en-US" smtClean="0"/>
              <a:pPr/>
              <a:t>2015-04-06</a:t>
            </a:fld>
            <a:endParaRPr lang="ko-KR" altLang="en-US"/>
          </a:p>
        </p:txBody>
      </p:sp>
      <p:sp>
        <p:nvSpPr>
          <p:cNvPr id="22" name="바닥글 개체 틀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ko-KR" altLang="en-US"/>
          </a:p>
        </p:txBody>
      </p:sp>
      <p:sp>
        <p:nvSpPr>
          <p:cNvPr id="18" name="슬라이드 번호 개체 틀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3F221859-73CD-4155-9531-A7D89DA7154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1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1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1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1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1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1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1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1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1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1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://blog.naver.com/sun2joaa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m.blog.naver.com/inhye0927/20205225005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wwl1519.daum.net/Mail-bin/view_submsg3.cgi?TM=jOi5o+GuQw1BOjbk9nUrzaMHm6O+NR2yfeeljlp/5bbUNCQ90qnbi1bm1DZg7/vXhPSeYXBSJEEiz1GQtL/bS+oOHzN6jt3z3dOg9yspGYeMP4utw151l5z6PekFDT5iQsrkilFUFH6Vi3kLJZC44Tm307BWdy0QAVeI2iR3rC7cCpVKFbGCgtyanRCTg6jZ+7Nyok5E4IuZxVnlvtL+vIk3t0u4pXqvKSQmrtG+3k682ioenSessOhmG6jYOe0kMApOW+HODZEt7A8da+WBpvfmezvTnSN87ggTuUyN9SnF4EtuQpfUYBfUgDANs+dGwj+1rHE4lbElUEyoUn8P3FhNLCt3+K9DMSimaZIS3s/clsDnuSgDXiNKt40Z+bqvCm6XOgSqvqNyZIOdwCHU4JEZ5UcGVoDfUqA6uJJwrVR8uP8x3hHahXllsWBqsQrwJ0jrN3Z37uiRo5fnTPq3DQnYg9pqrW65Xasd4MiQ0Wl754BTIeLvwq2Ua3HG7yGaFraSLfTNe0xOJMPdQ8WNZcVKN8Lh9YhuhaD7nrh3N94hOb4jaAIk+zHaZFiSJAtkb+U9W0HLRYEG4aJ67NkZf8PdbLGmZX2BOSbR/wUwJHw57AeYIIOP/fAU552Jwpp8aKE90ngEkKrjfzyCda7Ha8lgPTbpL7SE/oz2xb1h+10=&amp;encoding=UTF-8&amp;MSGID=000000000000GXW&amp;pos=1241&amp;bodylen=2481554&amp;realname=%EC%82%AC%EC%A7%84.JPG&amp;contenttype=image/jpeg&amp;attnum=1&amp;attid=0.1" TargetMode="Externa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INTEL\Desktop\2012%20&#49688;&#50629;&#44228;&#54925;&#51648;&#46020;&#50504;%20&#49464;&#50504;.hwp" TargetMode="Externa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직선 연결선 3"/>
          <p:cNvCxnSpPr/>
          <p:nvPr/>
        </p:nvCxnSpPr>
        <p:spPr>
          <a:xfrm>
            <a:off x="3428992" y="785794"/>
            <a:ext cx="2286016" cy="119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직선 연결선 4"/>
          <p:cNvCxnSpPr/>
          <p:nvPr/>
        </p:nvCxnSpPr>
        <p:spPr>
          <a:xfrm>
            <a:off x="3428992" y="1285860"/>
            <a:ext cx="228601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직선 연결선 5"/>
          <p:cNvCxnSpPr/>
          <p:nvPr/>
        </p:nvCxnSpPr>
        <p:spPr>
          <a:xfrm>
            <a:off x="2071670" y="2143116"/>
            <a:ext cx="503637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직선 연결선 6"/>
          <p:cNvCxnSpPr/>
          <p:nvPr/>
        </p:nvCxnSpPr>
        <p:spPr>
          <a:xfrm>
            <a:off x="2000232" y="3214686"/>
            <a:ext cx="507209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4143372" y="857232"/>
            <a:ext cx="10246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spc="-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2015</a:t>
            </a:r>
            <a:r>
              <a:rPr lang="ko-KR" altLang="en-US" b="1" spc="-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년도</a:t>
            </a:r>
            <a:endParaRPr lang="ko-KR" altLang="en-US" b="1" spc="-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43108" y="2285992"/>
            <a:ext cx="50577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4000" b="1" spc="-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교생실습사전교양교실</a:t>
            </a:r>
            <a:endParaRPr lang="ko-KR" altLang="en-US" sz="4000" b="1" spc="-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08155" y="4929198"/>
            <a:ext cx="521649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000" dirty="0" smtClean="0">
                <a:solidFill>
                  <a:schemeClr val="tx1">
                    <a:alpha val="10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일시</a:t>
            </a:r>
            <a:r>
              <a:rPr lang="en-US" altLang="ko-KR" sz="2000" dirty="0" smtClean="0">
                <a:solidFill>
                  <a:schemeClr val="tx1">
                    <a:alpha val="10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r>
              <a:rPr lang="ko-KR" altLang="en-US" sz="2000" dirty="0" smtClean="0">
                <a:solidFill>
                  <a:schemeClr val="tx1">
                    <a:alpha val="10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r>
              <a:rPr lang="en-US" altLang="ko-KR" sz="2000" dirty="0" smtClean="0">
                <a:solidFill>
                  <a:schemeClr val="tx1">
                    <a:alpha val="10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2015</a:t>
            </a:r>
            <a:r>
              <a:rPr lang="ko-KR" altLang="en-US" sz="2000" dirty="0" smtClean="0">
                <a:solidFill>
                  <a:schemeClr val="tx1">
                    <a:alpha val="10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년 </a:t>
            </a:r>
            <a:r>
              <a:rPr lang="en-US" altLang="ko-KR" sz="2000" dirty="0" smtClean="0">
                <a:solidFill>
                  <a:schemeClr val="tx1">
                    <a:alpha val="10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r>
              <a:rPr lang="ko-KR" altLang="en-US" sz="2000" dirty="0" smtClean="0">
                <a:solidFill>
                  <a:schemeClr val="tx1">
                    <a:alpha val="10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월</a:t>
            </a:r>
            <a:r>
              <a:rPr lang="en-US" altLang="ko-KR" sz="2000" dirty="0" smtClean="0">
                <a:solidFill>
                  <a:schemeClr val="tx1">
                    <a:alpha val="10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</a:t>
            </a:r>
            <a:r>
              <a:rPr lang="ko-KR" altLang="en-US" sz="2000" dirty="0" smtClean="0">
                <a:solidFill>
                  <a:schemeClr val="tx1">
                    <a:alpha val="10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일 오후 </a:t>
            </a:r>
            <a:r>
              <a:rPr lang="en-US" altLang="ko-KR" sz="2000" dirty="0" smtClean="0">
                <a:solidFill>
                  <a:schemeClr val="tx1">
                    <a:alpha val="10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r>
              <a:rPr lang="ko-KR" altLang="en-US" sz="2000" dirty="0" smtClean="0">
                <a:solidFill>
                  <a:schemeClr val="tx1">
                    <a:alpha val="10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시 </a:t>
            </a:r>
            <a:r>
              <a:rPr lang="en-US" altLang="ko-KR" sz="2000" dirty="0" smtClean="0">
                <a:solidFill>
                  <a:schemeClr val="tx1">
                    <a:alpha val="10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</a:t>
            </a:r>
            <a:r>
              <a:rPr lang="ko-KR" altLang="en-US" sz="2000" dirty="0" smtClean="0">
                <a:solidFill>
                  <a:schemeClr val="tx1">
                    <a:alpha val="10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분    </a:t>
            </a:r>
          </a:p>
          <a:p>
            <a:pPr algn="ctr"/>
            <a:r>
              <a:rPr lang="ko-KR" altLang="en-US" sz="2000" dirty="0" smtClean="0">
                <a:solidFill>
                  <a:schemeClr val="tx1">
                    <a:alpha val="10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주최</a:t>
            </a:r>
            <a:r>
              <a:rPr lang="en-US" altLang="ko-KR" sz="2000" dirty="0" smtClean="0">
                <a:solidFill>
                  <a:schemeClr val="tx1">
                    <a:alpha val="10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r>
              <a:rPr lang="ko-KR" altLang="en-US" sz="2000" dirty="0" smtClean="0">
                <a:solidFill>
                  <a:schemeClr val="tx1">
                    <a:alpha val="10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유아특수교육과 교육부            </a:t>
            </a:r>
          </a:p>
          <a:p>
            <a:pPr algn="ctr"/>
            <a:r>
              <a:rPr lang="ko-KR" altLang="en-US" sz="2000" dirty="0" smtClean="0">
                <a:solidFill>
                  <a:schemeClr val="tx1">
                    <a:alpha val="10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대상</a:t>
            </a:r>
            <a:r>
              <a:rPr lang="en-US" altLang="ko-KR" sz="2000" dirty="0" smtClean="0">
                <a:solidFill>
                  <a:schemeClr val="tx1">
                    <a:alpha val="10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r>
              <a:rPr lang="ko-KR" altLang="en-US" sz="2000" dirty="0" smtClean="0">
                <a:solidFill>
                  <a:schemeClr val="tx1">
                    <a:alpha val="10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유아특수교육과 교생실습생 및 재학생</a:t>
            </a:r>
          </a:p>
          <a:p>
            <a:pPr algn="ctr"/>
            <a:endParaRPr lang="ko-KR" altLang="en-US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ko-KR" altLang="en-US" sz="2400" dirty="0" smtClean="0"/>
              <a:t>철저한 기출중심</a:t>
            </a:r>
            <a:endParaRPr lang="en-US" altLang="ko-KR" sz="2400" dirty="0" smtClean="0"/>
          </a:p>
          <a:p>
            <a:r>
              <a:rPr lang="ko-KR" altLang="en-US" sz="2400" dirty="0" smtClean="0"/>
              <a:t>기출관련 내용은 유</a:t>
            </a:r>
            <a:r>
              <a:rPr lang="en-US" altLang="ko-KR" sz="2400" dirty="0" smtClean="0"/>
              <a:t>·</a:t>
            </a:r>
            <a:r>
              <a:rPr lang="ko-KR" altLang="en-US" sz="2400" dirty="0" smtClean="0"/>
              <a:t>초</a:t>
            </a:r>
            <a:r>
              <a:rPr lang="en-US" altLang="ko-KR" sz="2400" dirty="0" smtClean="0"/>
              <a:t>·</a:t>
            </a:r>
            <a:r>
              <a:rPr lang="ko-KR" altLang="en-US" sz="2400" dirty="0" smtClean="0"/>
              <a:t>중</a:t>
            </a:r>
            <a:r>
              <a:rPr lang="en-US" altLang="ko-KR" sz="2400" dirty="0" smtClean="0"/>
              <a:t>/</a:t>
            </a:r>
            <a:r>
              <a:rPr lang="ko-KR" altLang="en-US" sz="2400" dirty="0" smtClean="0"/>
              <a:t>년도</a:t>
            </a:r>
            <a:r>
              <a:rPr lang="en-US" altLang="ko-KR" sz="2400" dirty="0" smtClean="0"/>
              <a:t>/</a:t>
            </a:r>
            <a:r>
              <a:rPr lang="ko-KR" altLang="en-US" sz="2400" dirty="0" smtClean="0"/>
              <a:t>번호 표시</a:t>
            </a:r>
            <a:endParaRPr lang="en-US" altLang="ko-KR" sz="2400" dirty="0" smtClean="0"/>
          </a:p>
          <a:p>
            <a:r>
              <a:rPr lang="ko-KR" altLang="en-US" sz="2400" dirty="0" smtClean="0"/>
              <a:t>영역별로 백지에 마인드맵 그리기</a:t>
            </a:r>
            <a:endParaRPr lang="en-US" altLang="ko-KR" sz="2400" dirty="0" smtClean="0"/>
          </a:p>
          <a:p>
            <a:r>
              <a:rPr lang="ko-KR" altLang="en-US" sz="2400" dirty="0" smtClean="0"/>
              <a:t>작은 노트에 질문들을 적어 수시로 되새김</a:t>
            </a:r>
            <a:endParaRPr lang="en-US" altLang="ko-KR" sz="2400" dirty="0" smtClean="0"/>
          </a:p>
          <a:p>
            <a:r>
              <a:rPr lang="ko-KR" altLang="en-US" sz="2400" dirty="0" smtClean="0"/>
              <a:t>자기만의 언어로 간략히 설명할 수 있을 것</a:t>
            </a:r>
            <a:endParaRPr lang="en-US" altLang="ko-KR" sz="2400" dirty="0" smtClean="0"/>
          </a:p>
          <a:p>
            <a:r>
              <a:rPr lang="ko-KR" altLang="en-US" sz="1800" dirty="0" smtClean="0"/>
              <a:t>차이점</a:t>
            </a:r>
            <a:r>
              <a:rPr lang="en-US" altLang="ko-KR" sz="1800" dirty="0" smtClean="0"/>
              <a:t>/</a:t>
            </a:r>
            <a:r>
              <a:rPr lang="ko-KR" altLang="en-US" sz="1800" dirty="0" smtClean="0"/>
              <a:t>공통점을 비교해가며 공부 </a:t>
            </a:r>
            <a:r>
              <a:rPr lang="en-US" altLang="ko-KR" sz="1800" dirty="0" smtClean="0"/>
              <a:t>ex)</a:t>
            </a:r>
            <a:r>
              <a:rPr lang="ko-KR" altLang="en-US" sz="1800" dirty="0" smtClean="0"/>
              <a:t>활동</a:t>
            </a:r>
            <a:r>
              <a:rPr lang="en-US" altLang="ko-KR" sz="1800" dirty="0" smtClean="0"/>
              <a:t>-</a:t>
            </a:r>
            <a:r>
              <a:rPr lang="ko-KR" altLang="en-US" sz="1800" dirty="0" smtClean="0"/>
              <a:t>중심 중재</a:t>
            </a:r>
            <a:r>
              <a:rPr lang="en-US" altLang="ko-KR" sz="1800" dirty="0" err="1" smtClean="0"/>
              <a:t>vs</a:t>
            </a:r>
            <a:r>
              <a:rPr lang="ko-KR" altLang="en-US" sz="1800" dirty="0" smtClean="0"/>
              <a:t>활동</a:t>
            </a:r>
            <a:r>
              <a:rPr lang="en-US" altLang="ko-KR" sz="1800" dirty="0" smtClean="0"/>
              <a:t>-</a:t>
            </a:r>
            <a:r>
              <a:rPr lang="ko-KR" altLang="en-US" sz="1800" dirty="0" smtClean="0"/>
              <a:t>중심 삽입교수</a:t>
            </a:r>
            <a:endParaRPr lang="en-US" altLang="ko-KR" sz="1800" dirty="0" smtClean="0"/>
          </a:p>
          <a:p>
            <a:r>
              <a:rPr lang="ko-KR" altLang="en-US" sz="2400" dirty="0" err="1" smtClean="0"/>
              <a:t>두문자어</a:t>
            </a:r>
            <a:r>
              <a:rPr lang="en-US" altLang="ko-KR" sz="2400" dirty="0" smtClean="0"/>
              <a:t>, </a:t>
            </a:r>
            <a:r>
              <a:rPr lang="ko-KR" altLang="en-US" sz="2400" dirty="0" err="1" smtClean="0"/>
              <a:t>연상법</a:t>
            </a:r>
            <a:r>
              <a:rPr lang="ko-KR" altLang="en-US" sz="2400" dirty="0" smtClean="0"/>
              <a:t> 적극 활용</a:t>
            </a:r>
            <a:endParaRPr lang="en-US" altLang="ko-KR" sz="2400" dirty="0" smtClean="0"/>
          </a:p>
          <a:p>
            <a:endParaRPr lang="en-US" altLang="ko-KR" dirty="0" smtClean="0"/>
          </a:p>
          <a:p>
            <a:endParaRPr lang="ko-KR" altLang="en-US" dirty="0"/>
          </a:p>
        </p:txBody>
      </p:sp>
      <p:grpSp>
        <p:nvGrpSpPr>
          <p:cNvPr id="4" name="그룹 3"/>
          <p:cNvGrpSpPr/>
          <p:nvPr/>
        </p:nvGrpSpPr>
        <p:grpSpPr>
          <a:xfrm>
            <a:off x="9525" y="9525"/>
            <a:ext cx="9115425" cy="576001"/>
            <a:chOff x="0" y="0"/>
            <a:chExt cx="9115425" cy="576001"/>
          </a:xfrm>
        </p:grpSpPr>
        <p:grpSp>
          <p:nvGrpSpPr>
            <p:cNvPr id="5" name="그룹 29"/>
            <p:cNvGrpSpPr/>
            <p:nvPr/>
          </p:nvGrpSpPr>
          <p:grpSpPr>
            <a:xfrm rot="10800000">
              <a:off x="0" y="0"/>
              <a:ext cx="4716000" cy="576000"/>
              <a:chOff x="0" y="2924944"/>
              <a:chExt cx="8802982" cy="1008111"/>
            </a:xfrm>
          </p:grpSpPr>
          <p:grpSp>
            <p:nvGrpSpPr>
              <p:cNvPr id="6" name="그룹 9"/>
              <p:cNvGrpSpPr/>
              <p:nvPr/>
            </p:nvGrpSpPr>
            <p:grpSpPr>
              <a:xfrm>
                <a:off x="0" y="2924944"/>
                <a:ext cx="2931010" cy="1008111"/>
                <a:chOff x="0" y="2924944"/>
                <a:chExt cx="2931010" cy="1008111"/>
              </a:xfrm>
            </p:grpSpPr>
            <p:sp>
              <p:nvSpPr>
                <p:cNvPr id="38" name="이등변 삼각형 3"/>
                <p:cNvSpPr/>
                <p:nvPr/>
              </p:nvSpPr>
              <p:spPr>
                <a:xfrm>
                  <a:off x="0" y="2924944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9" name="이등변 삼각형 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0" name="이등변 삼각형 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1" name="이등변 삼각형 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2" name="이등변 삼각형 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7" name="그룹 10"/>
              <p:cNvGrpSpPr/>
              <p:nvPr/>
            </p:nvGrpSpPr>
            <p:grpSpPr>
              <a:xfrm>
                <a:off x="2931650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34" name="이등변 삼각형 33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5" name="이등변 삼각형 34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6" name="이등변 삼각형 35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7" name="이등변 삼각형 36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8" name="그룹 16"/>
              <p:cNvGrpSpPr/>
              <p:nvPr/>
            </p:nvGrpSpPr>
            <p:grpSpPr>
              <a:xfrm>
                <a:off x="5282249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30" name="이등변 삼각형 29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1" name="이등변 삼각형 30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2" name="이등변 삼각형 31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3" name="이등변 삼각형 32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9" name="그룹 21"/>
              <p:cNvGrpSpPr/>
              <p:nvPr/>
            </p:nvGrpSpPr>
            <p:grpSpPr>
              <a:xfrm>
                <a:off x="7629106" y="2924945"/>
                <a:ext cx="1173876" cy="1008110"/>
                <a:chOff x="582067" y="2924945"/>
                <a:chExt cx="1173876" cy="1008110"/>
              </a:xfrm>
            </p:grpSpPr>
            <p:sp>
              <p:nvSpPr>
                <p:cNvPr id="28" name="이등변 삼각형 27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9" name="이등변 삼각형 28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24" name="그룹 94"/>
            <p:cNvGrpSpPr/>
            <p:nvPr/>
          </p:nvGrpSpPr>
          <p:grpSpPr>
            <a:xfrm rot="10800000">
              <a:off x="4715061" y="0"/>
              <a:ext cx="4400364" cy="576001"/>
              <a:chOff x="0" y="2924944"/>
              <a:chExt cx="8213810" cy="1008112"/>
            </a:xfrm>
          </p:grpSpPr>
          <p:grpSp>
            <p:nvGrpSpPr>
              <p:cNvPr id="25" name="그룹 9"/>
              <p:cNvGrpSpPr/>
              <p:nvPr/>
            </p:nvGrpSpPr>
            <p:grpSpPr>
              <a:xfrm>
                <a:off x="0" y="2924944"/>
                <a:ext cx="2931010" cy="1008111"/>
                <a:chOff x="0" y="2924944"/>
                <a:chExt cx="2931010" cy="1008111"/>
              </a:xfrm>
            </p:grpSpPr>
            <p:sp>
              <p:nvSpPr>
                <p:cNvPr id="19" name="이등변 삼각형 3"/>
                <p:cNvSpPr/>
                <p:nvPr/>
              </p:nvSpPr>
              <p:spPr>
                <a:xfrm>
                  <a:off x="0" y="2924944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0" name="이등변 삼각형 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1" name="이등변 삼각형 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2" name="이등변 삼각형 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3" name="이등변 삼각형 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26" name="그룹 10"/>
              <p:cNvGrpSpPr/>
              <p:nvPr/>
            </p:nvGrpSpPr>
            <p:grpSpPr>
              <a:xfrm>
                <a:off x="2931650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15" name="이등변 삼각형 1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6" name="이등변 삼각형 1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7" name="이등변 삼각형 1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8" name="이등변 삼각형 17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27" name="그룹 16"/>
              <p:cNvGrpSpPr/>
              <p:nvPr/>
            </p:nvGrpSpPr>
            <p:grpSpPr>
              <a:xfrm>
                <a:off x="5282249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11" name="이등변 삼각형 10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2" name="이등변 삼각형 11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3" name="이등변 삼각형 12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4" name="이등변 삼각형 13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sp>
            <p:nvSpPr>
              <p:cNvPr id="10" name="이등변 삼각형 9"/>
              <p:cNvSpPr/>
              <p:nvPr/>
            </p:nvSpPr>
            <p:spPr>
              <a:xfrm rot="10800000">
                <a:off x="7629106" y="3429000"/>
                <a:ext cx="584704" cy="504056"/>
              </a:xfrm>
              <a:prstGeom prst="triangl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grpSp>
        <p:nvGrpSpPr>
          <p:cNvPr id="43" name="그룹 42"/>
          <p:cNvGrpSpPr/>
          <p:nvPr/>
        </p:nvGrpSpPr>
        <p:grpSpPr>
          <a:xfrm rot="10800000">
            <a:off x="9525" y="6265887"/>
            <a:ext cx="9115425" cy="576001"/>
            <a:chOff x="0" y="0"/>
            <a:chExt cx="9115425" cy="576001"/>
          </a:xfrm>
        </p:grpSpPr>
        <p:grpSp>
          <p:nvGrpSpPr>
            <p:cNvPr id="44" name="그룹 29"/>
            <p:cNvGrpSpPr/>
            <p:nvPr/>
          </p:nvGrpSpPr>
          <p:grpSpPr>
            <a:xfrm rot="10800000">
              <a:off x="0" y="0"/>
              <a:ext cx="4716000" cy="576000"/>
              <a:chOff x="0" y="2924944"/>
              <a:chExt cx="8802982" cy="1008111"/>
            </a:xfrm>
          </p:grpSpPr>
          <p:grpSp>
            <p:nvGrpSpPr>
              <p:cNvPr id="45" name="그룹 9"/>
              <p:cNvGrpSpPr/>
              <p:nvPr/>
            </p:nvGrpSpPr>
            <p:grpSpPr>
              <a:xfrm>
                <a:off x="0" y="2924944"/>
                <a:ext cx="2931010" cy="1008111"/>
                <a:chOff x="0" y="2924944"/>
                <a:chExt cx="2931010" cy="1008111"/>
              </a:xfrm>
            </p:grpSpPr>
            <p:sp>
              <p:nvSpPr>
                <p:cNvPr id="77" name="이등변 삼각형 3"/>
                <p:cNvSpPr/>
                <p:nvPr/>
              </p:nvSpPr>
              <p:spPr>
                <a:xfrm>
                  <a:off x="0" y="2924944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8" name="이등변 삼각형 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9" name="이등변 삼각형 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80" name="이등변 삼각형 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81" name="이등변 삼각형 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46" name="그룹 10"/>
              <p:cNvGrpSpPr/>
              <p:nvPr/>
            </p:nvGrpSpPr>
            <p:grpSpPr>
              <a:xfrm>
                <a:off x="2931650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73" name="이등변 삼각형 72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4" name="이등변 삼각형 73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5" name="이등변 삼각형 74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6" name="이등변 삼각형 75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47" name="그룹 16"/>
              <p:cNvGrpSpPr/>
              <p:nvPr/>
            </p:nvGrpSpPr>
            <p:grpSpPr>
              <a:xfrm>
                <a:off x="5282249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69" name="이등변 삼각형 68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0" name="이등변 삼각형 69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1" name="이등변 삼각형 70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2" name="이등변 삼각형 71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48" name="그룹 21"/>
              <p:cNvGrpSpPr/>
              <p:nvPr/>
            </p:nvGrpSpPr>
            <p:grpSpPr>
              <a:xfrm>
                <a:off x="7629106" y="2924945"/>
                <a:ext cx="1173876" cy="1008110"/>
                <a:chOff x="582067" y="2924945"/>
                <a:chExt cx="1173876" cy="1008110"/>
              </a:xfrm>
            </p:grpSpPr>
            <p:sp>
              <p:nvSpPr>
                <p:cNvPr id="67" name="이등변 삼각형 66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8" name="이등변 삼각형 67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63" name="그룹 94"/>
            <p:cNvGrpSpPr/>
            <p:nvPr/>
          </p:nvGrpSpPr>
          <p:grpSpPr>
            <a:xfrm rot="10800000">
              <a:off x="4715061" y="0"/>
              <a:ext cx="4400364" cy="576001"/>
              <a:chOff x="0" y="2924944"/>
              <a:chExt cx="8213810" cy="1008112"/>
            </a:xfrm>
          </p:grpSpPr>
          <p:grpSp>
            <p:nvGrpSpPr>
              <p:cNvPr id="64" name="그룹 9"/>
              <p:cNvGrpSpPr/>
              <p:nvPr/>
            </p:nvGrpSpPr>
            <p:grpSpPr>
              <a:xfrm>
                <a:off x="0" y="2924944"/>
                <a:ext cx="2931010" cy="1008111"/>
                <a:chOff x="0" y="2924944"/>
                <a:chExt cx="2931010" cy="1008111"/>
              </a:xfrm>
            </p:grpSpPr>
            <p:sp>
              <p:nvSpPr>
                <p:cNvPr id="58" name="이등변 삼각형 3"/>
                <p:cNvSpPr/>
                <p:nvPr/>
              </p:nvSpPr>
              <p:spPr>
                <a:xfrm>
                  <a:off x="0" y="2924944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9" name="이등변 삼각형 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0" name="이등변 삼각형 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1" name="이등변 삼각형 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2" name="이등변 삼각형 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65" name="그룹 10"/>
              <p:cNvGrpSpPr/>
              <p:nvPr/>
            </p:nvGrpSpPr>
            <p:grpSpPr>
              <a:xfrm>
                <a:off x="2931650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54" name="이등변 삼각형 53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5" name="이등변 삼각형 54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6" name="이등변 삼각형 55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7" name="이등변 삼각형 56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66" name="그룹 16"/>
              <p:cNvGrpSpPr/>
              <p:nvPr/>
            </p:nvGrpSpPr>
            <p:grpSpPr>
              <a:xfrm>
                <a:off x="5282249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50" name="이등변 삼각형 49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1" name="이등변 삼각형 50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2" name="이등변 삼각형 51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3" name="이등변 삼각형 52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sp>
            <p:nvSpPr>
              <p:cNvPr id="49" name="이등변 삼각형 48"/>
              <p:cNvSpPr/>
              <p:nvPr/>
            </p:nvSpPr>
            <p:spPr>
              <a:xfrm rot="10800000">
                <a:off x="7629106" y="3429000"/>
                <a:ext cx="584704" cy="504056"/>
              </a:xfrm>
              <a:prstGeom prst="triangl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마인드맵</a:t>
            </a:r>
            <a:r>
              <a:rPr lang="en-US" altLang="ko-KR" dirty="0" smtClean="0"/>
              <a:t>,</a:t>
            </a:r>
            <a:r>
              <a:rPr lang="ko-KR" altLang="en-US" dirty="0" err="1" smtClean="0"/>
              <a:t>두문자어</a:t>
            </a:r>
            <a:r>
              <a:rPr lang="en-US" altLang="ko-KR" dirty="0" smtClean="0"/>
              <a:t>,</a:t>
            </a:r>
            <a:r>
              <a:rPr lang="ko-KR" altLang="en-US" dirty="0" err="1" smtClean="0"/>
              <a:t>연상법</a:t>
            </a:r>
            <a:r>
              <a:rPr lang="ko-KR" altLang="en-US" dirty="0" smtClean="0"/>
              <a:t> 활용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279301"/>
            <a:ext cx="8229600" cy="4525963"/>
          </a:xfrm>
        </p:spPr>
        <p:txBody>
          <a:bodyPr/>
          <a:lstStyle/>
          <a:p>
            <a:r>
              <a:rPr lang="ko-KR" altLang="en-US" sz="1800" dirty="0" err="1" smtClean="0"/>
              <a:t>두문자어</a:t>
            </a:r>
            <a:r>
              <a:rPr lang="en-US" altLang="ko-KR" sz="1800" dirty="0" smtClean="0"/>
              <a:t>(</a:t>
            </a:r>
            <a:r>
              <a:rPr lang="ko-KR" altLang="en-US" sz="1800" dirty="0" err="1" smtClean="0"/>
              <a:t>앞머리따기</a:t>
            </a:r>
            <a:r>
              <a:rPr lang="en-US" altLang="ko-KR" sz="1800" dirty="0" smtClean="0"/>
              <a:t>)</a:t>
            </a:r>
          </a:p>
          <a:p>
            <a:pPr marL="0" indent="0">
              <a:buNone/>
            </a:pPr>
            <a:r>
              <a:rPr lang="en-US" altLang="ko-KR" sz="1800" dirty="0" smtClean="0"/>
              <a:t>ex) </a:t>
            </a:r>
            <a:r>
              <a:rPr lang="ko-KR" altLang="en-US" sz="1800" dirty="0" smtClean="0"/>
              <a:t>누리</a:t>
            </a:r>
            <a:r>
              <a:rPr lang="en-US" altLang="ko-KR" sz="1800" dirty="0" smtClean="0"/>
              <a:t> </a:t>
            </a:r>
            <a:r>
              <a:rPr lang="ko-KR" altLang="en-US" sz="1800" dirty="0" smtClean="0"/>
              <a:t>자연</a:t>
            </a:r>
            <a:r>
              <a:rPr lang="en-US" altLang="ko-KR" sz="1800" dirty="0" smtClean="0"/>
              <a:t>-</a:t>
            </a:r>
            <a:r>
              <a:rPr lang="ko-KR" altLang="en-US" sz="1800" dirty="0" smtClean="0"/>
              <a:t>탐구하는 태도 기르기</a:t>
            </a:r>
            <a:endParaRPr lang="en-US" altLang="ko-KR" sz="1800" dirty="0" smtClean="0"/>
          </a:p>
          <a:p>
            <a:pPr marL="0" indent="0">
              <a:buNone/>
            </a:pPr>
            <a:endParaRPr lang="en-US" altLang="ko-KR" sz="1800" dirty="0"/>
          </a:p>
          <a:p>
            <a:pPr marL="0" indent="0">
              <a:buNone/>
            </a:pPr>
            <a:endParaRPr lang="en-US" altLang="ko-KR" sz="1800" dirty="0" smtClean="0"/>
          </a:p>
          <a:p>
            <a:pPr marL="0" indent="0">
              <a:buNone/>
            </a:pPr>
            <a:endParaRPr lang="en-US" altLang="ko-KR" sz="1800" dirty="0"/>
          </a:p>
          <a:p>
            <a:pPr marL="0" indent="0">
              <a:buNone/>
            </a:pPr>
            <a:endParaRPr lang="en-US" altLang="ko-KR" sz="1800" dirty="0" smtClean="0"/>
          </a:p>
          <a:p>
            <a:endParaRPr lang="ko-KR" altLang="en-US" dirty="0"/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65569498"/>
              </p:ext>
            </p:extLst>
          </p:nvPr>
        </p:nvGraphicFramePr>
        <p:xfrm>
          <a:off x="251519" y="1963936"/>
          <a:ext cx="8640960" cy="889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880320"/>
                <a:gridCol w="2880320"/>
                <a:gridCol w="2880320"/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3</a:t>
                      </a:r>
                      <a:r>
                        <a:rPr lang="ko-KR" altLang="en-US" sz="1200" dirty="0" smtClean="0"/>
                        <a:t>세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4</a:t>
                      </a:r>
                      <a:r>
                        <a:rPr lang="ko-KR" altLang="en-US" sz="1200" dirty="0" smtClean="0"/>
                        <a:t>세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5</a:t>
                      </a:r>
                      <a:r>
                        <a:rPr lang="ko-KR" altLang="en-US" sz="1200" dirty="0" smtClean="0"/>
                        <a:t>세</a:t>
                      </a:r>
                      <a:endParaRPr lang="ko-KR" altLang="en-US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="1" dirty="0" smtClean="0"/>
                        <a:t>주</a:t>
                      </a:r>
                      <a:r>
                        <a:rPr lang="ko-KR" altLang="en-US" sz="1200" dirty="0" smtClean="0"/>
                        <a:t>변 </a:t>
                      </a:r>
                      <a:r>
                        <a:rPr lang="ko-KR" altLang="en-US" sz="1600" b="1" dirty="0" smtClean="0"/>
                        <a:t>사</a:t>
                      </a:r>
                      <a:r>
                        <a:rPr lang="ko-KR" altLang="en-US" sz="1200" dirty="0" smtClean="0"/>
                        <a:t>물과 </a:t>
                      </a:r>
                      <a:r>
                        <a:rPr lang="ko-KR" altLang="en-US" sz="1600" b="1" dirty="0" smtClean="0"/>
                        <a:t>자</a:t>
                      </a:r>
                      <a:r>
                        <a:rPr lang="ko-KR" altLang="en-US" sz="1200" dirty="0" smtClean="0"/>
                        <a:t>연</a:t>
                      </a:r>
                      <a:r>
                        <a:rPr lang="ko-KR" altLang="en-US" sz="1600" b="1" dirty="0" smtClean="0"/>
                        <a:t>세</a:t>
                      </a:r>
                      <a:r>
                        <a:rPr lang="ko-KR" altLang="en-US" sz="1200" dirty="0" smtClean="0"/>
                        <a:t>계에 대해 호기심을 갖는다</a:t>
                      </a:r>
                      <a:r>
                        <a:rPr lang="en-US" altLang="ko-KR" sz="1200" dirty="0" smtClean="0"/>
                        <a:t>.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="1" dirty="0" smtClean="0"/>
                        <a:t>주</a:t>
                      </a:r>
                      <a:r>
                        <a:rPr lang="ko-KR" altLang="en-US" sz="1200" dirty="0" smtClean="0"/>
                        <a:t>변 </a:t>
                      </a:r>
                      <a:r>
                        <a:rPr lang="ko-KR" altLang="en-US" sz="1600" b="1" dirty="0" smtClean="0"/>
                        <a:t>사</a:t>
                      </a:r>
                      <a:r>
                        <a:rPr lang="ko-KR" altLang="en-US" sz="1200" dirty="0" smtClean="0"/>
                        <a:t>물과 </a:t>
                      </a:r>
                      <a:r>
                        <a:rPr lang="ko-KR" altLang="en-US" sz="1600" b="1" dirty="0" smtClean="0"/>
                        <a:t>자</a:t>
                      </a:r>
                      <a:r>
                        <a:rPr lang="ko-KR" altLang="en-US" sz="1200" dirty="0" smtClean="0"/>
                        <a:t>연</a:t>
                      </a:r>
                      <a:r>
                        <a:rPr lang="ko-KR" altLang="en-US" sz="1600" b="1" dirty="0" smtClean="0"/>
                        <a:t>세</a:t>
                      </a:r>
                      <a:r>
                        <a:rPr lang="ko-KR" altLang="en-US" sz="1200" dirty="0" smtClean="0"/>
                        <a:t>계에 대해 지속적으로 호기심을 갖는다</a:t>
                      </a:r>
                      <a:r>
                        <a:rPr lang="en-US" altLang="ko-KR" sz="1200" dirty="0" smtClean="0"/>
                        <a:t>.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="1" dirty="0" smtClean="0"/>
                        <a:t>주</a:t>
                      </a:r>
                      <a:r>
                        <a:rPr lang="ko-KR" altLang="en-US" sz="1200" dirty="0" smtClean="0"/>
                        <a:t>변 </a:t>
                      </a:r>
                      <a:r>
                        <a:rPr lang="ko-KR" altLang="en-US" sz="1600" b="1" dirty="0" smtClean="0"/>
                        <a:t>사</a:t>
                      </a:r>
                      <a:r>
                        <a:rPr lang="ko-KR" altLang="en-US" sz="1200" dirty="0" smtClean="0"/>
                        <a:t>물과 </a:t>
                      </a:r>
                      <a:r>
                        <a:rPr lang="ko-KR" altLang="en-US" sz="1600" b="1" dirty="0" smtClean="0"/>
                        <a:t>자</a:t>
                      </a:r>
                      <a:r>
                        <a:rPr lang="ko-KR" altLang="en-US" sz="1200" dirty="0" smtClean="0"/>
                        <a:t>연</a:t>
                      </a:r>
                      <a:r>
                        <a:rPr lang="ko-KR" altLang="en-US" sz="1600" b="1" dirty="0" smtClean="0"/>
                        <a:t>세</a:t>
                      </a:r>
                      <a:r>
                        <a:rPr lang="ko-KR" altLang="en-US" sz="1200" dirty="0" smtClean="0"/>
                        <a:t>계에 대해 지속적으로 호기심을 갖고 알고자 한다</a:t>
                      </a:r>
                      <a:r>
                        <a:rPr lang="en-US" altLang="ko-KR" sz="1200" dirty="0" smtClean="0"/>
                        <a:t>.</a:t>
                      </a:r>
                      <a:endParaRPr lang="ko-KR" altLang="en-US" sz="12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23528" y="2996952"/>
            <a:ext cx="2589170" cy="224676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ko-KR" sz="1400" dirty="0" smtClean="0"/>
              <a:t>Ex) </a:t>
            </a:r>
            <a:r>
              <a:rPr lang="ko-KR" altLang="en-US" sz="1400" dirty="0" smtClean="0"/>
              <a:t>정서행동</a:t>
            </a:r>
            <a:r>
              <a:rPr lang="en-US" altLang="ko-KR" sz="1400" dirty="0" smtClean="0"/>
              <a:t>-</a:t>
            </a:r>
            <a:r>
              <a:rPr lang="ko-KR" altLang="en-US" sz="1400" dirty="0" smtClean="0"/>
              <a:t>불안장애의 중재</a:t>
            </a:r>
            <a:endParaRPr lang="en-US" altLang="ko-KR" sz="1400" dirty="0" smtClean="0"/>
          </a:p>
          <a:p>
            <a:r>
              <a:rPr lang="ko-KR" altLang="en-US" sz="1600" b="1" dirty="0" smtClean="0">
                <a:solidFill>
                  <a:srgbClr val="FF0000"/>
                </a:solidFill>
              </a:rPr>
              <a:t>이</a:t>
            </a:r>
            <a:r>
              <a:rPr lang="ko-KR" altLang="en-US" sz="1400" dirty="0" smtClean="0"/>
              <a:t>완훈련</a:t>
            </a:r>
            <a:endParaRPr lang="en-US" altLang="ko-KR" sz="1400" dirty="0" smtClean="0"/>
          </a:p>
          <a:p>
            <a:r>
              <a:rPr lang="ko-KR" altLang="en-US" sz="1600" b="1" dirty="0" smtClean="0">
                <a:solidFill>
                  <a:srgbClr val="FF0000"/>
                </a:solidFill>
              </a:rPr>
              <a:t>정</a:t>
            </a:r>
            <a:r>
              <a:rPr lang="ko-KR" altLang="en-US" sz="1400" dirty="0" smtClean="0"/>
              <a:t>동 </a:t>
            </a:r>
            <a:r>
              <a:rPr lang="ko-KR" altLang="en-US" sz="1400" dirty="0" err="1" smtClean="0"/>
              <a:t>홍수법</a:t>
            </a:r>
            <a:endParaRPr lang="en-US" altLang="ko-KR" sz="1400" dirty="0" smtClean="0"/>
          </a:p>
          <a:p>
            <a:r>
              <a:rPr lang="ko-KR" altLang="en-US" sz="1600" b="1" dirty="0" err="1" smtClean="0">
                <a:solidFill>
                  <a:srgbClr val="FF0000"/>
                </a:solidFill>
              </a:rPr>
              <a:t>재</a:t>
            </a:r>
            <a:r>
              <a:rPr lang="ko-KR" altLang="en-US" sz="1400" dirty="0" err="1" smtClean="0"/>
              <a:t>노출법</a:t>
            </a:r>
            <a:endParaRPr lang="en-US" altLang="ko-KR" sz="1400" dirty="0" smtClean="0"/>
          </a:p>
          <a:p>
            <a:r>
              <a:rPr lang="ko-KR" altLang="en-US" sz="1600" b="1" dirty="0" smtClean="0">
                <a:solidFill>
                  <a:srgbClr val="FF0000"/>
                </a:solidFill>
              </a:rPr>
              <a:t>모</a:t>
            </a:r>
            <a:r>
              <a:rPr lang="ko-KR" altLang="en-US" sz="1400" dirty="0" smtClean="0"/>
              <a:t>델링</a:t>
            </a:r>
            <a:endParaRPr lang="en-US" altLang="ko-KR" sz="1400" dirty="0" smtClean="0"/>
          </a:p>
          <a:p>
            <a:r>
              <a:rPr lang="ko-KR" altLang="en-US" sz="1600" b="1" dirty="0" smtClean="0">
                <a:solidFill>
                  <a:srgbClr val="FF0000"/>
                </a:solidFill>
              </a:rPr>
              <a:t>자</a:t>
            </a:r>
            <a:r>
              <a:rPr lang="ko-KR" altLang="en-US" sz="1400" dirty="0" smtClean="0"/>
              <a:t>기통제기술</a:t>
            </a:r>
            <a:endParaRPr lang="en-US" altLang="ko-KR" sz="1400" dirty="0" smtClean="0"/>
          </a:p>
          <a:p>
            <a:r>
              <a:rPr lang="ko-KR" altLang="en-US" sz="1600" b="1" dirty="0" err="1" smtClean="0">
                <a:solidFill>
                  <a:srgbClr val="FF0000"/>
                </a:solidFill>
              </a:rPr>
              <a:t>체</a:t>
            </a:r>
            <a:r>
              <a:rPr lang="ko-KR" altLang="en-US" sz="1400" dirty="0" err="1" smtClean="0"/>
              <a:t>계적둔감법</a:t>
            </a:r>
            <a:endParaRPr lang="en-US" altLang="ko-KR" sz="1400" dirty="0" smtClean="0"/>
          </a:p>
          <a:p>
            <a:r>
              <a:rPr lang="ko-KR" altLang="en-US" sz="1600" b="1" dirty="0" smtClean="0">
                <a:solidFill>
                  <a:srgbClr val="FF0000"/>
                </a:solidFill>
              </a:rPr>
              <a:t>인</a:t>
            </a:r>
            <a:r>
              <a:rPr lang="ko-KR" altLang="en-US" sz="1400" dirty="0" smtClean="0"/>
              <a:t>지적재구조화</a:t>
            </a:r>
            <a:r>
              <a:rPr lang="en-US" altLang="ko-KR" sz="1400" dirty="0" smtClean="0"/>
              <a:t>(REBT)</a:t>
            </a:r>
          </a:p>
          <a:p>
            <a:endParaRPr lang="ko-KR" altLang="en-US" sz="1400" dirty="0"/>
          </a:p>
        </p:txBody>
      </p:sp>
      <p:sp>
        <p:nvSpPr>
          <p:cNvPr id="11" name="TextBox 10"/>
          <p:cNvSpPr txBox="1"/>
          <p:nvPr/>
        </p:nvSpPr>
        <p:spPr>
          <a:xfrm>
            <a:off x="3131840" y="2996952"/>
            <a:ext cx="3574184" cy="178510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ko-KR" sz="1400" dirty="0" smtClean="0"/>
              <a:t>EX)</a:t>
            </a:r>
            <a:r>
              <a:rPr lang="ko-KR" altLang="en-US" sz="1400" dirty="0" smtClean="0"/>
              <a:t>의사소통</a:t>
            </a:r>
            <a:r>
              <a:rPr lang="en-US" altLang="ko-KR" sz="1400" dirty="0" smtClean="0"/>
              <a:t>-</a:t>
            </a:r>
            <a:r>
              <a:rPr lang="ko-KR" altLang="en-US" sz="1400" dirty="0" smtClean="0"/>
              <a:t>의사소통 촉진 위한 환경조성</a:t>
            </a:r>
            <a:endParaRPr lang="en-US" altLang="ko-KR" sz="1400" dirty="0" smtClean="0"/>
          </a:p>
          <a:p>
            <a:r>
              <a:rPr lang="ko-KR" altLang="en-US" sz="1600" b="1" dirty="0" smtClean="0">
                <a:solidFill>
                  <a:srgbClr val="FF0000"/>
                </a:solidFill>
              </a:rPr>
              <a:t>손</a:t>
            </a:r>
            <a:r>
              <a:rPr lang="ko-KR" altLang="en-US" sz="1400" dirty="0" smtClean="0"/>
              <a:t>에 닿지 않는 상황</a:t>
            </a:r>
            <a:endParaRPr lang="en-US" altLang="ko-KR" sz="1400" dirty="0" smtClean="0"/>
          </a:p>
          <a:p>
            <a:r>
              <a:rPr lang="ko-KR" altLang="en-US" sz="1600" b="1" dirty="0" smtClean="0">
                <a:solidFill>
                  <a:srgbClr val="FF0000"/>
                </a:solidFill>
              </a:rPr>
              <a:t>예</a:t>
            </a:r>
            <a:r>
              <a:rPr lang="ko-KR" altLang="en-US" sz="1400" dirty="0" smtClean="0"/>
              <a:t>기치 못한 상황</a:t>
            </a:r>
            <a:endParaRPr lang="en-US" altLang="ko-KR" sz="1400" dirty="0" smtClean="0"/>
          </a:p>
          <a:p>
            <a:r>
              <a:rPr lang="ko-KR" altLang="en-US" sz="1600" b="1" dirty="0" err="1" smtClean="0">
                <a:solidFill>
                  <a:srgbClr val="FF0000"/>
                </a:solidFill>
              </a:rPr>
              <a:t>흥</a:t>
            </a:r>
            <a:r>
              <a:rPr lang="ko-KR" altLang="en-US" sz="1400" dirty="0" err="1" smtClean="0"/>
              <a:t>미있는</a:t>
            </a:r>
            <a:r>
              <a:rPr lang="ko-KR" altLang="en-US" sz="1400" dirty="0" smtClean="0"/>
              <a:t> 상황</a:t>
            </a:r>
            <a:endParaRPr lang="en-US" altLang="ko-KR" sz="1400" dirty="0" smtClean="0"/>
          </a:p>
          <a:p>
            <a:r>
              <a:rPr lang="ko-KR" altLang="en-US" sz="1600" b="1" dirty="0" smtClean="0">
                <a:solidFill>
                  <a:srgbClr val="FF0000"/>
                </a:solidFill>
              </a:rPr>
              <a:t>선</a:t>
            </a:r>
            <a:r>
              <a:rPr lang="ko-KR" altLang="en-US" sz="1400" dirty="0" smtClean="0"/>
              <a:t>택해야 할 상황</a:t>
            </a:r>
            <a:endParaRPr lang="en-US" altLang="ko-KR" sz="1400" dirty="0" smtClean="0"/>
          </a:p>
          <a:p>
            <a:r>
              <a:rPr lang="ko-KR" altLang="en-US" sz="1600" b="1" dirty="0" smtClean="0">
                <a:solidFill>
                  <a:srgbClr val="FF0000"/>
                </a:solidFill>
              </a:rPr>
              <a:t>도</a:t>
            </a:r>
            <a:r>
              <a:rPr lang="ko-KR" altLang="en-US" sz="1400" dirty="0" smtClean="0"/>
              <a:t>움이 필요한 상황</a:t>
            </a:r>
            <a:endParaRPr lang="en-US" altLang="ko-KR" sz="1400" dirty="0" smtClean="0"/>
          </a:p>
          <a:p>
            <a:r>
              <a:rPr lang="ko-KR" altLang="en-US" sz="1600" b="1" dirty="0" smtClean="0">
                <a:solidFill>
                  <a:srgbClr val="FF0000"/>
                </a:solidFill>
              </a:rPr>
              <a:t>부</a:t>
            </a:r>
            <a:r>
              <a:rPr lang="ko-KR" altLang="en-US" sz="1400" dirty="0" smtClean="0"/>
              <a:t>적절한 상황</a:t>
            </a:r>
            <a:endParaRPr lang="ko-KR" altLang="en-US" sz="1400" dirty="0"/>
          </a:p>
        </p:txBody>
      </p:sp>
      <p:grpSp>
        <p:nvGrpSpPr>
          <p:cNvPr id="5" name="그룹 7"/>
          <p:cNvGrpSpPr/>
          <p:nvPr/>
        </p:nvGrpSpPr>
        <p:grpSpPr>
          <a:xfrm>
            <a:off x="9525" y="9525"/>
            <a:ext cx="9115425" cy="576001"/>
            <a:chOff x="0" y="0"/>
            <a:chExt cx="9115425" cy="576001"/>
          </a:xfrm>
        </p:grpSpPr>
        <p:grpSp>
          <p:nvGrpSpPr>
            <p:cNvPr id="6" name="그룹 29"/>
            <p:cNvGrpSpPr/>
            <p:nvPr/>
          </p:nvGrpSpPr>
          <p:grpSpPr>
            <a:xfrm rot="10800000">
              <a:off x="0" y="0"/>
              <a:ext cx="4716000" cy="576000"/>
              <a:chOff x="0" y="2924944"/>
              <a:chExt cx="8802982" cy="1008111"/>
            </a:xfrm>
          </p:grpSpPr>
          <p:grpSp>
            <p:nvGrpSpPr>
              <p:cNvPr id="8" name="그룹 9"/>
              <p:cNvGrpSpPr/>
              <p:nvPr/>
            </p:nvGrpSpPr>
            <p:grpSpPr>
              <a:xfrm>
                <a:off x="0" y="2924944"/>
                <a:ext cx="2931010" cy="1008111"/>
                <a:chOff x="0" y="2924944"/>
                <a:chExt cx="2931010" cy="1008111"/>
              </a:xfrm>
            </p:grpSpPr>
            <p:sp>
              <p:nvSpPr>
                <p:cNvPr id="44" name="이등변 삼각형 3"/>
                <p:cNvSpPr/>
                <p:nvPr/>
              </p:nvSpPr>
              <p:spPr>
                <a:xfrm>
                  <a:off x="0" y="2924944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5" name="이등변 삼각형 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6" name="이등변 삼각형 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7" name="이등변 삼각형 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8" name="이등변 삼각형 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9" name="그룹 10"/>
              <p:cNvGrpSpPr/>
              <p:nvPr/>
            </p:nvGrpSpPr>
            <p:grpSpPr>
              <a:xfrm>
                <a:off x="2931650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40" name="이등변 삼각형 39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1" name="이등변 삼각형 40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2" name="이등변 삼각형 41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3" name="이등변 삼각형 42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10" name="그룹 16"/>
              <p:cNvGrpSpPr/>
              <p:nvPr/>
            </p:nvGrpSpPr>
            <p:grpSpPr>
              <a:xfrm>
                <a:off x="5282249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36" name="이등변 삼각형 35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7" name="이등변 삼각형 36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8" name="이등변 삼각형 37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9" name="이등변 삼각형 3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13" name="그룹 21"/>
              <p:cNvGrpSpPr/>
              <p:nvPr/>
            </p:nvGrpSpPr>
            <p:grpSpPr>
              <a:xfrm>
                <a:off x="7629106" y="2924945"/>
                <a:ext cx="1173876" cy="1008110"/>
                <a:chOff x="582067" y="2924945"/>
                <a:chExt cx="1173876" cy="1008110"/>
              </a:xfrm>
            </p:grpSpPr>
            <p:sp>
              <p:nvSpPr>
                <p:cNvPr id="34" name="이등변 삼각형 33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5" name="이등변 삼각형 34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14" name="그룹 94"/>
            <p:cNvGrpSpPr/>
            <p:nvPr/>
          </p:nvGrpSpPr>
          <p:grpSpPr>
            <a:xfrm rot="10800000">
              <a:off x="4715061" y="0"/>
              <a:ext cx="4400364" cy="576001"/>
              <a:chOff x="0" y="2924944"/>
              <a:chExt cx="8213810" cy="1008112"/>
            </a:xfrm>
          </p:grpSpPr>
          <p:grpSp>
            <p:nvGrpSpPr>
              <p:cNvPr id="15" name="그룹 9"/>
              <p:cNvGrpSpPr/>
              <p:nvPr/>
            </p:nvGrpSpPr>
            <p:grpSpPr>
              <a:xfrm>
                <a:off x="0" y="2924944"/>
                <a:ext cx="2931010" cy="1008111"/>
                <a:chOff x="0" y="2924944"/>
                <a:chExt cx="2931010" cy="1008111"/>
              </a:xfrm>
            </p:grpSpPr>
            <p:sp>
              <p:nvSpPr>
                <p:cNvPr id="25" name="이등변 삼각형 3"/>
                <p:cNvSpPr/>
                <p:nvPr/>
              </p:nvSpPr>
              <p:spPr>
                <a:xfrm>
                  <a:off x="0" y="2924944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6" name="이등변 삼각형 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7" name="이등변 삼각형 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8" name="이등변 삼각형 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9" name="이등변 삼각형 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30" name="그룹 10"/>
              <p:cNvGrpSpPr/>
              <p:nvPr/>
            </p:nvGrpSpPr>
            <p:grpSpPr>
              <a:xfrm>
                <a:off x="2931650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21" name="이등변 삼각형 20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2" name="이등변 삼각형 21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3" name="이등변 삼각형 22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4" name="이등변 삼각형 23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31" name="그룹 16"/>
              <p:cNvGrpSpPr/>
              <p:nvPr/>
            </p:nvGrpSpPr>
            <p:grpSpPr>
              <a:xfrm>
                <a:off x="5282249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17" name="이등변 삼각형 16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8" name="이등변 삼각형 17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9" name="이등변 삼각형 18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0" name="이등변 삼각형 19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sp>
            <p:nvSpPr>
              <p:cNvPr id="16" name="이등변 삼각형 15"/>
              <p:cNvSpPr/>
              <p:nvPr/>
            </p:nvSpPr>
            <p:spPr>
              <a:xfrm rot="10800000">
                <a:off x="7629106" y="3429000"/>
                <a:ext cx="584704" cy="504056"/>
              </a:xfrm>
              <a:prstGeom prst="triangl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grpSp>
        <p:nvGrpSpPr>
          <p:cNvPr id="49" name="그룹 48"/>
          <p:cNvGrpSpPr/>
          <p:nvPr/>
        </p:nvGrpSpPr>
        <p:grpSpPr>
          <a:xfrm rot="10800000">
            <a:off x="9525" y="6265887"/>
            <a:ext cx="9115425" cy="576001"/>
            <a:chOff x="0" y="0"/>
            <a:chExt cx="9115425" cy="576001"/>
          </a:xfrm>
        </p:grpSpPr>
        <p:grpSp>
          <p:nvGrpSpPr>
            <p:cNvPr id="50" name="그룹 29"/>
            <p:cNvGrpSpPr/>
            <p:nvPr/>
          </p:nvGrpSpPr>
          <p:grpSpPr>
            <a:xfrm rot="10800000">
              <a:off x="0" y="0"/>
              <a:ext cx="4716000" cy="576000"/>
              <a:chOff x="0" y="2924944"/>
              <a:chExt cx="8802982" cy="1008111"/>
            </a:xfrm>
          </p:grpSpPr>
          <p:grpSp>
            <p:nvGrpSpPr>
              <p:cNvPr id="69" name="그룹 9"/>
              <p:cNvGrpSpPr/>
              <p:nvPr/>
            </p:nvGrpSpPr>
            <p:grpSpPr>
              <a:xfrm>
                <a:off x="0" y="2924944"/>
                <a:ext cx="2931010" cy="1008111"/>
                <a:chOff x="0" y="2924944"/>
                <a:chExt cx="2931010" cy="1008111"/>
              </a:xfrm>
            </p:grpSpPr>
            <p:sp>
              <p:nvSpPr>
                <p:cNvPr id="83" name="이등변 삼각형 3"/>
                <p:cNvSpPr/>
                <p:nvPr/>
              </p:nvSpPr>
              <p:spPr>
                <a:xfrm>
                  <a:off x="0" y="2924944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84" name="이등변 삼각형 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85" name="이등변 삼각형 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86" name="이등변 삼각형 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87" name="이등변 삼각형 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70" name="그룹 10"/>
              <p:cNvGrpSpPr/>
              <p:nvPr/>
            </p:nvGrpSpPr>
            <p:grpSpPr>
              <a:xfrm>
                <a:off x="2931650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79" name="이등변 삼각형 78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80" name="이등변 삼각형 79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81" name="이등변 삼각형 80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82" name="이등변 삼각형 81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71" name="그룹 16"/>
              <p:cNvGrpSpPr/>
              <p:nvPr/>
            </p:nvGrpSpPr>
            <p:grpSpPr>
              <a:xfrm>
                <a:off x="5282249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75" name="이등변 삼각형 7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6" name="이등변 삼각형 7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7" name="이등변 삼각형 7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8" name="이등변 삼각형 77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72" name="그룹 21"/>
              <p:cNvGrpSpPr/>
              <p:nvPr/>
            </p:nvGrpSpPr>
            <p:grpSpPr>
              <a:xfrm>
                <a:off x="7629106" y="2924945"/>
                <a:ext cx="1173876" cy="1008110"/>
                <a:chOff x="582067" y="2924945"/>
                <a:chExt cx="1173876" cy="1008110"/>
              </a:xfrm>
            </p:grpSpPr>
            <p:sp>
              <p:nvSpPr>
                <p:cNvPr id="73" name="이등변 삼각형 72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4" name="이등변 삼각형 73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51" name="그룹 94"/>
            <p:cNvGrpSpPr/>
            <p:nvPr/>
          </p:nvGrpSpPr>
          <p:grpSpPr>
            <a:xfrm rot="10800000">
              <a:off x="4715061" y="0"/>
              <a:ext cx="4400364" cy="576001"/>
              <a:chOff x="0" y="2924944"/>
              <a:chExt cx="8213810" cy="1008112"/>
            </a:xfrm>
          </p:grpSpPr>
          <p:grpSp>
            <p:nvGrpSpPr>
              <p:cNvPr id="52" name="그룹 9"/>
              <p:cNvGrpSpPr/>
              <p:nvPr/>
            </p:nvGrpSpPr>
            <p:grpSpPr>
              <a:xfrm>
                <a:off x="0" y="2924944"/>
                <a:ext cx="2931010" cy="1008111"/>
                <a:chOff x="0" y="2924944"/>
                <a:chExt cx="2931010" cy="1008111"/>
              </a:xfrm>
            </p:grpSpPr>
            <p:sp>
              <p:nvSpPr>
                <p:cNvPr id="64" name="이등변 삼각형 3"/>
                <p:cNvSpPr/>
                <p:nvPr/>
              </p:nvSpPr>
              <p:spPr>
                <a:xfrm>
                  <a:off x="0" y="2924944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5" name="이등변 삼각형 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6" name="이등변 삼각형 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7" name="이등변 삼각형 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8" name="이등변 삼각형 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53" name="그룹 10"/>
              <p:cNvGrpSpPr/>
              <p:nvPr/>
            </p:nvGrpSpPr>
            <p:grpSpPr>
              <a:xfrm>
                <a:off x="2931650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60" name="이등변 삼각형 59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1" name="이등변 삼각형 60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2" name="이등변 삼각형 61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3" name="이등변 삼각형 62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54" name="그룹 16"/>
              <p:cNvGrpSpPr/>
              <p:nvPr/>
            </p:nvGrpSpPr>
            <p:grpSpPr>
              <a:xfrm>
                <a:off x="5282249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56" name="이등변 삼각형 55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7" name="이등변 삼각형 56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8" name="이등변 삼각형 57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9" name="이등변 삼각형 5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sp>
            <p:nvSpPr>
              <p:cNvPr id="55" name="이등변 삼각형 54"/>
              <p:cNvSpPr/>
              <p:nvPr/>
            </p:nvSpPr>
            <p:spPr>
              <a:xfrm rot="10800000">
                <a:off x="7629106" y="3429000"/>
                <a:ext cx="584704" cy="504056"/>
              </a:xfrm>
              <a:prstGeom prst="triangl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sp>
        <p:nvSpPr>
          <p:cNvPr id="12" name="TextBox 11"/>
          <p:cNvSpPr txBox="1"/>
          <p:nvPr/>
        </p:nvSpPr>
        <p:spPr>
          <a:xfrm>
            <a:off x="3156885" y="4884256"/>
            <a:ext cx="2423227" cy="178510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ko-KR" sz="1400" dirty="0" smtClean="0"/>
              <a:t>EX)</a:t>
            </a:r>
            <a:r>
              <a:rPr lang="ko-KR" altLang="en-US" sz="1400" dirty="0" err="1" smtClean="0"/>
              <a:t>로웬펠드</a:t>
            </a:r>
            <a:r>
              <a:rPr lang="ko-KR" altLang="en-US" sz="1400" dirty="0" smtClean="0"/>
              <a:t> 그림 발달 단계</a:t>
            </a:r>
            <a:endParaRPr lang="en-US" altLang="ko-KR" sz="1400" dirty="0" smtClean="0"/>
          </a:p>
          <a:p>
            <a:r>
              <a:rPr lang="ko-KR" altLang="en-US" sz="1600" b="1" dirty="0" err="1" smtClean="0">
                <a:solidFill>
                  <a:srgbClr val="FF0000"/>
                </a:solidFill>
              </a:rPr>
              <a:t>난</a:t>
            </a:r>
            <a:r>
              <a:rPr lang="ko-KR" altLang="en-US" sz="1400" dirty="0" err="1" smtClean="0"/>
              <a:t>화기</a:t>
            </a:r>
            <a:endParaRPr lang="en-US" altLang="ko-KR" sz="1400" dirty="0" smtClean="0"/>
          </a:p>
          <a:p>
            <a:r>
              <a:rPr lang="ko-KR" altLang="en-US" sz="1600" b="1" dirty="0" smtClean="0">
                <a:solidFill>
                  <a:srgbClr val="FF0000"/>
                </a:solidFill>
              </a:rPr>
              <a:t>전</a:t>
            </a:r>
            <a:r>
              <a:rPr lang="ko-KR" altLang="en-US" sz="1400" dirty="0" smtClean="0"/>
              <a:t>도식기</a:t>
            </a:r>
            <a:endParaRPr lang="en-US" altLang="ko-KR" sz="1400" dirty="0" smtClean="0"/>
          </a:p>
          <a:p>
            <a:r>
              <a:rPr lang="ko-KR" altLang="en-US" sz="1600" b="1" dirty="0" err="1" smtClean="0">
                <a:solidFill>
                  <a:srgbClr val="FF0000"/>
                </a:solidFill>
              </a:rPr>
              <a:t>도</a:t>
            </a:r>
            <a:r>
              <a:rPr lang="ko-KR" altLang="en-US" sz="1400" dirty="0" err="1" smtClean="0"/>
              <a:t>식기</a:t>
            </a:r>
            <a:endParaRPr lang="en-US" altLang="ko-KR" sz="1400" dirty="0" smtClean="0"/>
          </a:p>
          <a:p>
            <a:r>
              <a:rPr lang="ko-KR" altLang="en-US" sz="1600" b="1" dirty="0" smtClean="0">
                <a:solidFill>
                  <a:srgbClr val="FF0000"/>
                </a:solidFill>
              </a:rPr>
              <a:t>여</a:t>
            </a:r>
            <a:r>
              <a:rPr lang="ko-KR" altLang="en-US" sz="1400" dirty="0" smtClean="0"/>
              <a:t>명기</a:t>
            </a:r>
            <a:endParaRPr lang="en-US" altLang="ko-KR" sz="1400" dirty="0" smtClean="0"/>
          </a:p>
          <a:p>
            <a:r>
              <a:rPr lang="ko-KR" altLang="en-US" sz="1600" b="1" dirty="0" smtClean="0">
                <a:solidFill>
                  <a:srgbClr val="FF0000"/>
                </a:solidFill>
              </a:rPr>
              <a:t>의</a:t>
            </a:r>
            <a:r>
              <a:rPr lang="ko-KR" altLang="en-US" sz="1400" dirty="0" smtClean="0"/>
              <a:t>사실기</a:t>
            </a:r>
            <a:endParaRPr lang="en-US" altLang="ko-KR" sz="1400" dirty="0" smtClean="0"/>
          </a:p>
          <a:p>
            <a:r>
              <a:rPr lang="ko-KR" altLang="en-US" sz="1600" b="1" dirty="0" smtClean="0">
                <a:solidFill>
                  <a:srgbClr val="FF0000"/>
                </a:solidFill>
              </a:rPr>
              <a:t>사</a:t>
            </a:r>
            <a:r>
              <a:rPr lang="ko-KR" altLang="en-US" sz="1400" dirty="0" smtClean="0"/>
              <a:t>춘기</a:t>
            </a:r>
            <a:endParaRPr lang="ko-KR" altLang="en-US" sz="1400" dirty="0"/>
          </a:p>
        </p:txBody>
      </p:sp>
    </p:spTree>
    <p:extLst>
      <p:ext uri="{BB962C8B-B14F-4D97-AF65-F5344CB8AC3E}">
        <p14:creationId xmlns:p14="http://schemas.microsoft.com/office/powerpoint/2010/main" xmlns="" val="232784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마인드맵</a:t>
            </a:r>
            <a:r>
              <a:rPr lang="en-US" altLang="ko-KR" dirty="0" smtClean="0"/>
              <a:t>,</a:t>
            </a:r>
            <a:r>
              <a:rPr lang="ko-KR" altLang="en-US" dirty="0" err="1" smtClean="0"/>
              <a:t>두문자어</a:t>
            </a:r>
            <a:r>
              <a:rPr lang="en-US" altLang="ko-KR" dirty="0" smtClean="0"/>
              <a:t>,</a:t>
            </a:r>
            <a:r>
              <a:rPr lang="ko-KR" altLang="en-US" dirty="0" err="1" smtClean="0"/>
              <a:t>연상법</a:t>
            </a:r>
            <a:r>
              <a:rPr lang="ko-KR" altLang="en-US" dirty="0" smtClean="0"/>
              <a:t> 활용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sz="1800" dirty="0" smtClean="0"/>
              <a:t>영역별로 백지에 마인드맵 그리기</a:t>
            </a:r>
            <a:endParaRPr lang="en-US" altLang="ko-KR" sz="1800" dirty="0" smtClean="0"/>
          </a:p>
          <a:p>
            <a:r>
              <a:rPr lang="ko-KR" altLang="en-US" sz="1800" dirty="0" err="1" smtClean="0"/>
              <a:t>연상법</a:t>
            </a:r>
            <a:r>
              <a:rPr lang="ko-KR" altLang="en-US" sz="1800" dirty="0" smtClean="0"/>
              <a:t> 활용</a:t>
            </a:r>
            <a:endParaRPr lang="en-US" altLang="ko-KR" sz="1800" dirty="0" smtClean="0"/>
          </a:p>
          <a:p>
            <a:pPr marL="0" indent="0">
              <a:buNone/>
            </a:pPr>
            <a:r>
              <a:rPr lang="en-US" altLang="ko-KR" sz="2000" dirty="0" smtClean="0"/>
              <a:t>ex)</a:t>
            </a:r>
            <a:r>
              <a:rPr lang="ko-KR" altLang="en-US" sz="2000" dirty="0" smtClean="0"/>
              <a:t>누리 신체</a:t>
            </a:r>
            <a:r>
              <a:rPr lang="en-US" altLang="ko-KR" sz="2000" dirty="0" smtClean="0"/>
              <a:t>*</a:t>
            </a:r>
            <a:r>
              <a:rPr lang="ko-KR" altLang="en-US" sz="2000" dirty="0" smtClean="0"/>
              <a:t>건강</a:t>
            </a:r>
            <a:r>
              <a:rPr lang="en-US" altLang="ko-KR" sz="2000" dirty="0" smtClean="0"/>
              <a:t>-</a:t>
            </a:r>
            <a:r>
              <a:rPr lang="ko-KR" altLang="en-US" sz="2000" dirty="0" smtClean="0"/>
              <a:t>건강하게 생활하기</a:t>
            </a:r>
            <a:endParaRPr lang="en-US" altLang="ko-KR" sz="2000" dirty="0" smtClean="0"/>
          </a:p>
          <a:p>
            <a:pPr marL="0" indent="0">
              <a:buNone/>
            </a:pPr>
            <a:endParaRPr lang="en-US" altLang="ko-KR" sz="2000" dirty="0"/>
          </a:p>
          <a:p>
            <a:pPr marL="0" indent="0">
              <a:buNone/>
            </a:pPr>
            <a:endParaRPr lang="en-US" altLang="ko-KR" sz="2000" dirty="0" smtClean="0"/>
          </a:p>
          <a:p>
            <a:pPr marL="0" indent="0">
              <a:buNone/>
            </a:pPr>
            <a:endParaRPr lang="en-US" altLang="ko-KR" sz="2000" dirty="0"/>
          </a:p>
          <a:p>
            <a:pPr marL="0" indent="0">
              <a:buNone/>
            </a:pPr>
            <a:endParaRPr lang="en-US" altLang="ko-KR" sz="2000" dirty="0" smtClean="0"/>
          </a:p>
          <a:p>
            <a:pPr marL="0" indent="0">
              <a:buNone/>
            </a:pPr>
            <a:r>
              <a:rPr lang="en-US" altLang="ko-KR" sz="2000" dirty="0" smtClean="0"/>
              <a:t>ex)</a:t>
            </a:r>
            <a:r>
              <a:rPr lang="ko-KR" altLang="en-US" sz="2000" dirty="0" smtClean="0"/>
              <a:t>누리 예술</a:t>
            </a:r>
            <a:r>
              <a:rPr lang="en-US" altLang="ko-KR" sz="2000" dirty="0" smtClean="0"/>
              <a:t>-</a:t>
            </a:r>
            <a:r>
              <a:rPr lang="ko-KR" altLang="en-US" sz="2000" dirty="0" smtClean="0"/>
              <a:t>예술 감상하기</a:t>
            </a:r>
            <a:endParaRPr lang="en-US" altLang="ko-KR" sz="2000" dirty="0" smtClean="0"/>
          </a:p>
          <a:p>
            <a:pPr marL="0" indent="0">
              <a:buNone/>
            </a:pPr>
            <a:endParaRPr lang="en-US" altLang="ko-KR" sz="2000" dirty="0" smtClean="0"/>
          </a:p>
          <a:p>
            <a:pPr marL="0" indent="0">
              <a:buNone/>
            </a:pPr>
            <a:endParaRPr lang="ko-KR" altLang="en-US" dirty="0"/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41318349"/>
              </p:ext>
            </p:extLst>
          </p:nvPr>
        </p:nvGraphicFramePr>
        <p:xfrm>
          <a:off x="539552" y="2708920"/>
          <a:ext cx="8280920" cy="1280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719397"/>
                <a:gridCol w="4561523"/>
              </a:tblGrid>
              <a:tr h="24755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4</a:t>
                      </a:r>
                      <a:r>
                        <a:rPr lang="ko-KR" altLang="en-US" sz="1400" dirty="0" smtClean="0"/>
                        <a:t>세</a:t>
                      </a:r>
                      <a:endParaRPr lang="ko-KR" altLang="en-US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5</a:t>
                      </a:r>
                      <a:r>
                        <a:rPr lang="ko-KR" altLang="en-US" sz="1400" dirty="0" smtClean="0"/>
                        <a:t>세</a:t>
                      </a:r>
                      <a:endParaRPr lang="ko-KR" altLang="en-US" sz="1400" b="0" dirty="0"/>
                    </a:p>
                  </a:txBody>
                  <a:tcPr/>
                </a:tc>
              </a:tr>
              <a:tr h="211863"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스스로 몸을 </a:t>
                      </a:r>
                      <a:r>
                        <a:rPr lang="ko-KR" altLang="en-US" sz="1400" dirty="0" err="1" smtClean="0"/>
                        <a:t>꺠끗이</a:t>
                      </a:r>
                      <a:r>
                        <a:rPr lang="ko-KR" altLang="en-US" sz="1400" dirty="0" smtClean="0"/>
                        <a:t> 하는 습관을 </a:t>
                      </a:r>
                      <a:r>
                        <a:rPr lang="ko-KR" altLang="en-US" sz="1400" b="1" dirty="0" smtClean="0">
                          <a:solidFill>
                            <a:srgbClr val="FF0000"/>
                          </a:solidFill>
                        </a:rPr>
                        <a:t>기른다</a:t>
                      </a:r>
                      <a:r>
                        <a:rPr lang="en-US" altLang="ko-KR" sz="1400" dirty="0" smtClean="0"/>
                        <a:t>.</a:t>
                      </a:r>
                      <a:endParaRPr lang="ko-KR" altLang="en-US" sz="1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211863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주변을 깨끗이 하는 습관을 </a:t>
                      </a:r>
                      <a:r>
                        <a:rPr lang="ko-KR" altLang="en-US" sz="1400" b="1" dirty="0" smtClean="0">
                          <a:solidFill>
                            <a:srgbClr val="FF0000"/>
                          </a:solidFill>
                        </a:rPr>
                        <a:t>기른다</a:t>
                      </a:r>
                      <a:r>
                        <a:rPr lang="en-US" altLang="ko-KR" sz="1400" b="1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endParaRPr lang="ko-KR" altLang="en-US" sz="1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6482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바른 </a:t>
                      </a:r>
                      <a:r>
                        <a:rPr lang="ko-KR" altLang="en-US" sz="1800" b="1" dirty="0" smtClean="0">
                          <a:solidFill>
                            <a:srgbClr val="FF0000"/>
                          </a:solidFill>
                        </a:rPr>
                        <a:t>배</a:t>
                      </a:r>
                      <a:r>
                        <a:rPr lang="ko-KR" altLang="en-US" sz="1400" dirty="0" smtClean="0"/>
                        <a:t>변습관을 </a:t>
                      </a:r>
                      <a:r>
                        <a:rPr lang="ko-KR" altLang="en-US" sz="1800" b="1" dirty="0" smtClean="0">
                          <a:solidFill>
                            <a:srgbClr val="FF0000"/>
                          </a:solidFill>
                        </a:rPr>
                        <a:t>가</a:t>
                      </a:r>
                      <a:r>
                        <a:rPr lang="ko-KR" altLang="en-US" sz="1400" dirty="0" smtClean="0">
                          <a:solidFill>
                            <a:srgbClr val="FF0000"/>
                          </a:solidFill>
                        </a:rPr>
                        <a:t>진다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endParaRPr lang="ko-KR" altLang="en-US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규칙적인 </a:t>
                      </a:r>
                      <a:r>
                        <a:rPr lang="ko-KR" altLang="en-US" sz="1800" b="1" dirty="0" smtClean="0">
                          <a:solidFill>
                            <a:srgbClr val="FF0000"/>
                          </a:solidFill>
                        </a:rPr>
                        <a:t>배</a:t>
                      </a:r>
                      <a:r>
                        <a:rPr lang="ko-KR" altLang="en-US" sz="1400" dirty="0" smtClean="0"/>
                        <a:t>변습관을 </a:t>
                      </a:r>
                      <a:r>
                        <a:rPr lang="ko-KR" altLang="en-US" sz="1800" b="1" dirty="0" smtClean="0">
                          <a:solidFill>
                            <a:srgbClr val="FF0000"/>
                          </a:solidFill>
                        </a:rPr>
                        <a:t>가</a:t>
                      </a:r>
                      <a:r>
                        <a:rPr lang="ko-KR" altLang="en-US" sz="1400" dirty="0" smtClean="0">
                          <a:solidFill>
                            <a:srgbClr val="FF0000"/>
                          </a:solidFill>
                        </a:rPr>
                        <a:t>진다</a:t>
                      </a:r>
                      <a:r>
                        <a:rPr lang="en-US" altLang="ko-KR" sz="1400" dirty="0" smtClean="0"/>
                        <a:t>.</a:t>
                      </a:r>
                      <a:endParaRPr lang="ko-KR" altLang="en-US" sz="14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97308476"/>
              </p:ext>
            </p:extLst>
          </p:nvPr>
        </p:nvGraphicFramePr>
        <p:xfrm>
          <a:off x="467545" y="4581128"/>
          <a:ext cx="8352927" cy="7416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84309"/>
                <a:gridCol w="2784309"/>
                <a:gridCol w="2784309"/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3</a:t>
                      </a:r>
                      <a:r>
                        <a:rPr lang="ko-KR" altLang="en-US" sz="1400" dirty="0" smtClean="0"/>
                        <a:t>세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4</a:t>
                      </a:r>
                      <a:r>
                        <a:rPr lang="ko-KR" altLang="en-US" sz="1400" dirty="0" smtClean="0"/>
                        <a:t>세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5</a:t>
                      </a:r>
                      <a:r>
                        <a:rPr lang="ko-KR" altLang="en-US" sz="1400" dirty="0" smtClean="0"/>
                        <a:t>세</a:t>
                      </a:r>
                      <a:endParaRPr lang="ko-KR" altLang="en-US" sz="1400" dirty="0"/>
                    </a:p>
                  </a:txBody>
                  <a:tcPr/>
                </a:tc>
              </a:tr>
              <a:tr h="370840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나와 다른 사람의 예술 표현을 소중</a:t>
                      </a:r>
                      <a:r>
                        <a:rPr lang="en-US" altLang="ko-KR" sz="1400" dirty="0" smtClean="0"/>
                        <a:t>(</a:t>
                      </a:r>
                      <a:r>
                        <a:rPr lang="ko-KR" altLang="en-US" sz="1400" dirty="0" smtClean="0"/>
                        <a:t>히</a:t>
                      </a:r>
                      <a:r>
                        <a:rPr lang="en-US" altLang="ko-KR" sz="1400" dirty="0" smtClean="0"/>
                        <a:t>/</a:t>
                      </a:r>
                      <a:r>
                        <a:rPr lang="ko-KR" altLang="en-US" sz="1400" dirty="0" smtClean="0"/>
                        <a:t>하게</a:t>
                      </a:r>
                      <a:r>
                        <a:rPr lang="en-US" altLang="ko-KR" sz="1400" dirty="0" smtClean="0"/>
                        <a:t>) </a:t>
                      </a:r>
                      <a:r>
                        <a:rPr lang="ko-KR" altLang="en-US" sz="1400" dirty="0" smtClean="0"/>
                        <a:t>여긴다</a:t>
                      </a:r>
                      <a:r>
                        <a:rPr lang="en-US" altLang="ko-KR" sz="1400" dirty="0" smtClean="0"/>
                        <a:t>.</a:t>
                      </a:r>
                      <a:endParaRPr lang="ko-KR" alt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6" name="그룹 5"/>
          <p:cNvGrpSpPr/>
          <p:nvPr/>
        </p:nvGrpSpPr>
        <p:grpSpPr>
          <a:xfrm>
            <a:off x="9525" y="9525"/>
            <a:ext cx="9115425" cy="576001"/>
            <a:chOff x="0" y="0"/>
            <a:chExt cx="9115425" cy="576001"/>
          </a:xfrm>
        </p:grpSpPr>
        <p:grpSp>
          <p:nvGrpSpPr>
            <p:cNvPr id="7" name="그룹 29"/>
            <p:cNvGrpSpPr/>
            <p:nvPr/>
          </p:nvGrpSpPr>
          <p:grpSpPr>
            <a:xfrm rot="10800000">
              <a:off x="0" y="0"/>
              <a:ext cx="4716000" cy="576000"/>
              <a:chOff x="0" y="2924944"/>
              <a:chExt cx="8802982" cy="1008111"/>
            </a:xfrm>
          </p:grpSpPr>
          <p:grpSp>
            <p:nvGrpSpPr>
              <p:cNvPr id="8" name="그룹 9"/>
              <p:cNvGrpSpPr/>
              <p:nvPr/>
            </p:nvGrpSpPr>
            <p:grpSpPr>
              <a:xfrm>
                <a:off x="0" y="2924944"/>
                <a:ext cx="2931010" cy="1008111"/>
                <a:chOff x="0" y="2924944"/>
                <a:chExt cx="2931010" cy="1008111"/>
              </a:xfrm>
            </p:grpSpPr>
            <p:sp>
              <p:nvSpPr>
                <p:cNvPr id="40" name="이등변 삼각형 3"/>
                <p:cNvSpPr/>
                <p:nvPr/>
              </p:nvSpPr>
              <p:spPr>
                <a:xfrm>
                  <a:off x="0" y="2924944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1" name="이등변 삼각형 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2" name="이등변 삼각형 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3" name="이등변 삼각형 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4" name="이등변 삼각형 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9" name="그룹 10"/>
              <p:cNvGrpSpPr/>
              <p:nvPr/>
            </p:nvGrpSpPr>
            <p:grpSpPr>
              <a:xfrm>
                <a:off x="2931650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36" name="이등변 삼각형 35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7" name="이등변 삼각형 36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8" name="이등변 삼각형 37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9" name="이등변 삼각형 3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10" name="그룹 16"/>
              <p:cNvGrpSpPr/>
              <p:nvPr/>
            </p:nvGrpSpPr>
            <p:grpSpPr>
              <a:xfrm>
                <a:off x="5282249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32" name="이등변 삼각형 31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3" name="이등변 삼각형 32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4" name="이등변 삼각형 33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5" name="이등변 삼각형 34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11" name="그룹 21"/>
              <p:cNvGrpSpPr/>
              <p:nvPr/>
            </p:nvGrpSpPr>
            <p:grpSpPr>
              <a:xfrm>
                <a:off x="7629106" y="2924945"/>
                <a:ext cx="1173876" cy="1008110"/>
                <a:chOff x="582067" y="2924945"/>
                <a:chExt cx="1173876" cy="1008110"/>
              </a:xfrm>
            </p:grpSpPr>
            <p:sp>
              <p:nvSpPr>
                <p:cNvPr id="30" name="이등변 삼각형 29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1" name="이등변 삼각형 30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26" name="그룹 94"/>
            <p:cNvGrpSpPr/>
            <p:nvPr/>
          </p:nvGrpSpPr>
          <p:grpSpPr>
            <a:xfrm rot="10800000">
              <a:off x="4715061" y="0"/>
              <a:ext cx="4400364" cy="576001"/>
              <a:chOff x="0" y="2924944"/>
              <a:chExt cx="8213810" cy="1008112"/>
            </a:xfrm>
          </p:grpSpPr>
          <p:grpSp>
            <p:nvGrpSpPr>
              <p:cNvPr id="27" name="그룹 9"/>
              <p:cNvGrpSpPr/>
              <p:nvPr/>
            </p:nvGrpSpPr>
            <p:grpSpPr>
              <a:xfrm>
                <a:off x="0" y="2924944"/>
                <a:ext cx="2931010" cy="1008111"/>
                <a:chOff x="0" y="2924944"/>
                <a:chExt cx="2931010" cy="1008111"/>
              </a:xfrm>
            </p:grpSpPr>
            <p:sp>
              <p:nvSpPr>
                <p:cNvPr id="21" name="이등변 삼각형 3"/>
                <p:cNvSpPr/>
                <p:nvPr/>
              </p:nvSpPr>
              <p:spPr>
                <a:xfrm>
                  <a:off x="0" y="2924944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2" name="이등변 삼각형 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3" name="이등변 삼각형 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4" name="이등변 삼각형 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5" name="이등변 삼각형 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28" name="그룹 10"/>
              <p:cNvGrpSpPr/>
              <p:nvPr/>
            </p:nvGrpSpPr>
            <p:grpSpPr>
              <a:xfrm>
                <a:off x="2931650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17" name="이등변 삼각형 16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8" name="이등변 삼각형 17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9" name="이등변 삼각형 18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0" name="이등변 삼각형 19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29" name="그룹 16"/>
              <p:cNvGrpSpPr/>
              <p:nvPr/>
            </p:nvGrpSpPr>
            <p:grpSpPr>
              <a:xfrm>
                <a:off x="5282249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13" name="이등변 삼각형 12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4" name="이등변 삼각형 13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5" name="이등변 삼각형 14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6" name="이등변 삼각형 15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sp>
            <p:nvSpPr>
              <p:cNvPr id="12" name="이등변 삼각형 11"/>
              <p:cNvSpPr/>
              <p:nvPr/>
            </p:nvSpPr>
            <p:spPr>
              <a:xfrm rot="10800000">
                <a:off x="7629106" y="3429000"/>
                <a:ext cx="584704" cy="504056"/>
              </a:xfrm>
              <a:prstGeom prst="triangl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grpSp>
        <p:nvGrpSpPr>
          <p:cNvPr id="45" name="그룹 44"/>
          <p:cNvGrpSpPr/>
          <p:nvPr/>
        </p:nvGrpSpPr>
        <p:grpSpPr>
          <a:xfrm rot="10800000">
            <a:off x="9525" y="6265887"/>
            <a:ext cx="9115425" cy="576001"/>
            <a:chOff x="0" y="0"/>
            <a:chExt cx="9115425" cy="576001"/>
          </a:xfrm>
        </p:grpSpPr>
        <p:grpSp>
          <p:nvGrpSpPr>
            <p:cNvPr id="46" name="그룹 29"/>
            <p:cNvGrpSpPr/>
            <p:nvPr/>
          </p:nvGrpSpPr>
          <p:grpSpPr>
            <a:xfrm rot="10800000">
              <a:off x="0" y="0"/>
              <a:ext cx="4716000" cy="576000"/>
              <a:chOff x="0" y="2924944"/>
              <a:chExt cx="8802982" cy="1008111"/>
            </a:xfrm>
          </p:grpSpPr>
          <p:grpSp>
            <p:nvGrpSpPr>
              <p:cNvPr id="47" name="그룹 9"/>
              <p:cNvGrpSpPr/>
              <p:nvPr/>
            </p:nvGrpSpPr>
            <p:grpSpPr>
              <a:xfrm>
                <a:off x="0" y="2924944"/>
                <a:ext cx="2931010" cy="1008111"/>
                <a:chOff x="0" y="2924944"/>
                <a:chExt cx="2931010" cy="1008111"/>
              </a:xfrm>
            </p:grpSpPr>
            <p:sp>
              <p:nvSpPr>
                <p:cNvPr id="79" name="이등변 삼각형 3"/>
                <p:cNvSpPr/>
                <p:nvPr/>
              </p:nvSpPr>
              <p:spPr>
                <a:xfrm>
                  <a:off x="0" y="2924944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80" name="이등변 삼각형 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81" name="이등변 삼각형 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82" name="이등변 삼각형 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83" name="이등변 삼각형 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48" name="그룹 10"/>
              <p:cNvGrpSpPr/>
              <p:nvPr/>
            </p:nvGrpSpPr>
            <p:grpSpPr>
              <a:xfrm>
                <a:off x="2931650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75" name="이등변 삼각형 7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6" name="이등변 삼각형 7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7" name="이등변 삼각형 7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8" name="이등변 삼각형 77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49" name="그룹 16"/>
              <p:cNvGrpSpPr/>
              <p:nvPr/>
            </p:nvGrpSpPr>
            <p:grpSpPr>
              <a:xfrm>
                <a:off x="5282249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71" name="이등변 삼각형 70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2" name="이등변 삼각형 71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3" name="이등변 삼각형 72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4" name="이등변 삼각형 73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50" name="그룹 21"/>
              <p:cNvGrpSpPr/>
              <p:nvPr/>
            </p:nvGrpSpPr>
            <p:grpSpPr>
              <a:xfrm>
                <a:off x="7629106" y="2924945"/>
                <a:ext cx="1173876" cy="1008110"/>
                <a:chOff x="582067" y="2924945"/>
                <a:chExt cx="1173876" cy="1008110"/>
              </a:xfrm>
            </p:grpSpPr>
            <p:sp>
              <p:nvSpPr>
                <p:cNvPr id="69" name="이등변 삼각형 68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0" name="이등변 삼각형 69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65" name="그룹 94"/>
            <p:cNvGrpSpPr/>
            <p:nvPr/>
          </p:nvGrpSpPr>
          <p:grpSpPr>
            <a:xfrm rot="10800000">
              <a:off x="4715061" y="0"/>
              <a:ext cx="4400364" cy="576001"/>
              <a:chOff x="0" y="2924944"/>
              <a:chExt cx="8213810" cy="1008112"/>
            </a:xfrm>
          </p:grpSpPr>
          <p:grpSp>
            <p:nvGrpSpPr>
              <p:cNvPr id="66" name="그룹 9"/>
              <p:cNvGrpSpPr/>
              <p:nvPr/>
            </p:nvGrpSpPr>
            <p:grpSpPr>
              <a:xfrm>
                <a:off x="0" y="2924944"/>
                <a:ext cx="2931010" cy="1008111"/>
                <a:chOff x="0" y="2924944"/>
                <a:chExt cx="2931010" cy="1008111"/>
              </a:xfrm>
            </p:grpSpPr>
            <p:sp>
              <p:nvSpPr>
                <p:cNvPr id="60" name="이등변 삼각형 3"/>
                <p:cNvSpPr/>
                <p:nvPr/>
              </p:nvSpPr>
              <p:spPr>
                <a:xfrm>
                  <a:off x="0" y="2924944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1" name="이등변 삼각형 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2" name="이등변 삼각형 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3" name="이등변 삼각형 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4" name="이등변 삼각형 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67" name="그룹 10"/>
              <p:cNvGrpSpPr/>
              <p:nvPr/>
            </p:nvGrpSpPr>
            <p:grpSpPr>
              <a:xfrm>
                <a:off x="2931650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56" name="이등변 삼각형 55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7" name="이등변 삼각형 56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8" name="이등변 삼각형 57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9" name="이등변 삼각형 5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68" name="그룹 16"/>
              <p:cNvGrpSpPr/>
              <p:nvPr/>
            </p:nvGrpSpPr>
            <p:grpSpPr>
              <a:xfrm>
                <a:off x="5282249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52" name="이등변 삼각형 51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3" name="이등변 삼각형 52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4" name="이등변 삼각형 53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5" name="이등변 삼각형 54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sp>
            <p:nvSpPr>
              <p:cNvPr id="51" name="이등변 삼각형 50"/>
              <p:cNvSpPr/>
              <p:nvPr/>
            </p:nvSpPr>
            <p:spPr>
              <a:xfrm rot="10800000">
                <a:off x="7629106" y="3429000"/>
                <a:ext cx="584704" cy="504056"/>
              </a:xfrm>
              <a:prstGeom prst="triangl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299257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특수교육학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ko-KR" altLang="en-US" sz="2000" dirty="0" err="1" smtClean="0"/>
              <a:t>ㅅㅈ인강</a:t>
            </a:r>
            <a:r>
              <a:rPr lang="en-US" altLang="ko-KR" sz="2000" dirty="0" smtClean="0"/>
              <a:t>,</a:t>
            </a:r>
            <a:r>
              <a:rPr lang="ko-KR" altLang="en-US" sz="2000" dirty="0" err="1" smtClean="0"/>
              <a:t>ㅅㅈ이론서</a:t>
            </a:r>
            <a:r>
              <a:rPr lang="en-US" altLang="ko-KR" sz="2000" dirty="0" smtClean="0"/>
              <a:t>,</a:t>
            </a:r>
          </a:p>
          <a:p>
            <a:r>
              <a:rPr lang="ko-KR" altLang="en-US" sz="2000" dirty="0" err="1" smtClean="0"/>
              <a:t>ㅎㅅㅇ이론서</a:t>
            </a:r>
            <a:r>
              <a:rPr lang="en-US" altLang="ko-KR" sz="2000" dirty="0" smtClean="0"/>
              <a:t>,</a:t>
            </a:r>
          </a:p>
          <a:p>
            <a:r>
              <a:rPr lang="ko-KR" altLang="en-US" sz="2000" dirty="0" err="1" smtClean="0"/>
              <a:t>ㅅㅈㅁ마인드맵강의</a:t>
            </a:r>
            <a:r>
              <a:rPr lang="en-US" altLang="ko-KR" sz="2000" dirty="0" smtClean="0"/>
              <a:t>(</a:t>
            </a:r>
            <a:r>
              <a:rPr lang="ko-KR" altLang="en-US" sz="2000" dirty="0" smtClean="0"/>
              <a:t>무료</a:t>
            </a:r>
            <a:r>
              <a:rPr lang="en-US" altLang="ko-KR" sz="2000" dirty="0" smtClean="0"/>
              <a:t>) </a:t>
            </a:r>
            <a:r>
              <a:rPr lang="ko-KR" altLang="en-US" sz="2000" dirty="0" smtClean="0"/>
              <a:t>참고</a:t>
            </a:r>
            <a:endParaRPr lang="en-US" altLang="ko-KR" sz="2000" dirty="0" smtClean="0"/>
          </a:p>
          <a:p>
            <a:endParaRPr lang="en-US" altLang="ko-KR" sz="2000" dirty="0" smtClean="0"/>
          </a:p>
          <a:p>
            <a:r>
              <a:rPr lang="ko-KR" altLang="en-US" sz="2000" dirty="0" smtClean="0"/>
              <a:t>의사소통</a:t>
            </a:r>
            <a:r>
              <a:rPr lang="en-US" altLang="ko-KR" sz="2000" dirty="0" smtClean="0"/>
              <a:t>-</a:t>
            </a:r>
            <a:r>
              <a:rPr lang="ko-KR" altLang="en-US" sz="2000" dirty="0" smtClean="0"/>
              <a:t>김영태</a:t>
            </a:r>
            <a:r>
              <a:rPr lang="en-US" altLang="ko-KR" sz="2000" dirty="0" smtClean="0"/>
              <a:t>, </a:t>
            </a:r>
            <a:r>
              <a:rPr lang="ko-KR" altLang="en-US" sz="2000" dirty="0" err="1" smtClean="0"/>
              <a:t>아동언어장애의진단및치료</a:t>
            </a:r>
            <a:r>
              <a:rPr lang="en-US" altLang="ko-KR" sz="2000" dirty="0" smtClean="0"/>
              <a:t>2</a:t>
            </a:r>
            <a:r>
              <a:rPr lang="ko-KR" altLang="en-US" sz="2000" dirty="0" smtClean="0"/>
              <a:t>판 참고</a:t>
            </a:r>
            <a:r>
              <a:rPr lang="en-US" altLang="ko-KR" sz="2000" dirty="0" smtClean="0"/>
              <a:t>(PECS</a:t>
            </a:r>
            <a:r>
              <a:rPr lang="ko-KR" altLang="en-US" sz="2000" dirty="0" smtClean="0"/>
              <a:t>상세</a:t>
            </a:r>
            <a:r>
              <a:rPr lang="en-US" altLang="ko-KR" sz="2000" dirty="0" smtClean="0"/>
              <a:t>)</a:t>
            </a:r>
          </a:p>
          <a:p>
            <a:endParaRPr lang="en-US" altLang="ko-KR" sz="2000" dirty="0" smtClean="0"/>
          </a:p>
          <a:p>
            <a:r>
              <a:rPr lang="ko-KR" altLang="en-US" sz="2000" dirty="0" smtClean="0"/>
              <a:t>행동수정</a:t>
            </a:r>
            <a:r>
              <a:rPr lang="en-US" altLang="ko-KR" sz="2000" dirty="0" smtClean="0"/>
              <a:t>-</a:t>
            </a:r>
            <a:r>
              <a:rPr lang="ko-KR" altLang="en-US" sz="2000" dirty="0" smtClean="0"/>
              <a:t>여러 서적 참고</a:t>
            </a:r>
            <a:endParaRPr lang="en-US" altLang="ko-KR" sz="2000" dirty="0" smtClean="0"/>
          </a:p>
          <a:p>
            <a:endParaRPr lang="en-US" altLang="ko-KR" sz="2000" dirty="0" smtClean="0"/>
          </a:p>
          <a:p>
            <a:r>
              <a:rPr lang="ko-KR" altLang="en-US" sz="2000" dirty="0" err="1" smtClean="0"/>
              <a:t>사정과평가</a:t>
            </a:r>
            <a:r>
              <a:rPr lang="en-US" altLang="ko-KR" sz="2000" dirty="0" smtClean="0"/>
              <a:t>-</a:t>
            </a:r>
            <a:r>
              <a:rPr lang="ko-KR" altLang="en-US" sz="2000" dirty="0" smtClean="0"/>
              <a:t>이소현</a:t>
            </a:r>
            <a:r>
              <a:rPr lang="en-US" altLang="ko-KR" sz="2000" dirty="0" smtClean="0"/>
              <a:t>,</a:t>
            </a:r>
            <a:r>
              <a:rPr lang="ko-KR" altLang="en-US" sz="2000" dirty="0" smtClean="0"/>
              <a:t>박은혜</a:t>
            </a:r>
            <a:r>
              <a:rPr lang="en-US" altLang="ko-KR" sz="2000" dirty="0" smtClean="0"/>
              <a:t>,</a:t>
            </a:r>
            <a:r>
              <a:rPr lang="ko-KR" altLang="en-US" sz="2000" dirty="0" smtClean="0"/>
              <a:t>김영태</a:t>
            </a:r>
            <a:r>
              <a:rPr lang="en-US" altLang="ko-KR" sz="2000" dirty="0" smtClean="0"/>
              <a:t>,</a:t>
            </a:r>
            <a:r>
              <a:rPr lang="ko-KR" altLang="en-US" sz="2000" dirty="0" smtClean="0"/>
              <a:t> 단일대상연구 참고</a:t>
            </a:r>
            <a:endParaRPr lang="en-US" altLang="ko-KR" sz="2000" dirty="0" smtClean="0"/>
          </a:p>
          <a:p>
            <a:endParaRPr lang="en-US" altLang="ko-KR" sz="2000" dirty="0" smtClean="0"/>
          </a:p>
          <a:p>
            <a:r>
              <a:rPr lang="ko-KR" altLang="en-US" sz="2000" dirty="0" smtClean="0"/>
              <a:t>검사도구 미리 미리 공부할 것</a:t>
            </a:r>
            <a:endParaRPr lang="en-US" altLang="ko-KR" sz="2000" dirty="0" smtClean="0"/>
          </a:p>
          <a:p>
            <a:endParaRPr lang="en-US" altLang="ko-KR" dirty="0" smtClean="0"/>
          </a:p>
          <a:p>
            <a:endParaRPr lang="ko-KR" altLang="en-US" dirty="0"/>
          </a:p>
        </p:txBody>
      </p:sp>
      <p:grpSp>
        <p:nvGrpSpPr>
          <p:cNvPr id="4" name="그룹 3"/>
          <p:cNvGrpSpPr/>
          <p:nvPr/>
        </p:nvGrpSpPr>
        <p:grpSpPr>
          <a:xfrm>
            <a:off x="9525" y="9525"/>
            <a:ext cx="9115425" cy="576001"/>
            <a:chOff x="0" y="0"/>
            <a:chExt cx="9115425" cy="576001"/>
          </a:xfrm>
        </p:grpSpPr>
        <p:grpSp>
          <p:nvGrpSpPr>
            <p:cNvPr id="5" name="그룹 29"/>
            <p:cNvGrpSpPr/>
            <p:nvPr/>
          </p:nvGrpSpPr>
          <p:grpSpPr>
            <a:xfrm rot="10800000">
              <a:off x="0" y="0"/>
              <a:ext cx="4716000" cy="576000"/>
              <a:chOff x="0" y="2924944"/>
              <a:chExt cx="8802982" cy="1008111"/>
            </a:xfrm>
          </p:grpSpPr>
          <p:grpSp>
            <p:nvGrpSpPr>
              <p:cNvPr id="6" name="그룹 9"/>
              <p:cNvGrpSpPr/>
              <p:nvPr/>
            </p:nvGrpSpPr>
            <p:grpSpPr>
              <a:xfrm>
                <a:off x="0" y="2924944"/>
                <a:ext cx="2931010" cy="1008111"/>
                <a:chOff x="0" y="2924944"/>
                <a:chExt cx="2931010" cy="1008111"/>
              </a:xfrm>
            </p:grpSpPr>
            <p:sp>
              <p:nvSpPr>
                <p:cNvPr id="38" name="이등변 삼각형 3"/>
                <p:cNvSpPr/>
                <p:nvPr/>
              </p:nvSpPr>
              <p:spPr>
                <a:xfrm>
                  <a:off x="0" y="2924944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9" name="이등변 삼각형 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0" name="이등변 삼각형 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1" name="이등변 삼각형 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2" name="이등변 삼각형 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7" name="그룹 10"/>
              <p:cNvGrpSpPr/>
              <p:nvPr/>
            </p:nvGrpSpPr>
            <p:grpSpPr>
              <a:xfrm>
                <a:off x="2931650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34" name="이등변 삼각형 33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5" name="이등변 삼각형 34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6" name="이등변 삼각형 35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7" name="이등변 삼각형 36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8" name="그룹 16"/>
              <p:cNvGrpSpPr/>
              <p:nvPr/>
            </p:nvGrpSpPr>
            <p:grpSpPr>
              <a:xfrm>
                <a:off x="5282249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30" name="이등변 삼각형 29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1" name="이등변 삼각형 30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2" name="이등변 삼각형 31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3" name="이등변 삼각형 32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9" name="그룹 21"/>
              <p:cNvGrpSpPr/>
              <p:nvPr/>
            </p:nvGrpSpPr>
            <p:grpSpPr>
              <a:xfrm>
                <a:off x="7629106" y="2924945"/>
                <a:ext cx="1173876" cy="1008110"/>
                <a:chOff x="582067" y="2924945"/>
                <a:chExt cx="1173876" cy="1008110"/>
              </a:xfrm>
            </p:grpSpPr>
            <p:sp>
              <p:nvSpPr>
                <p:cNvPr id="28" name="이등변 삼각형 27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9" name="이등변 삼각형 28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24" name="그룹 94"/>
            <p:cNvGrpSpPr/>
            <p:nvPr/>
          </p:nvGrpSpPr>
          <p:grpSpPr>
            <a:xfrm rot="10800000">
              <a:off x="4715061" y="0"/>
              <a:ext cx="4400364" cy="576001"/>
              <a:chOff x="0" y="2924944"/>
              <a:chExt cx="8213810" cy="1008112"/>
            </a:xfrm>
          </p:grpSpPr>
          <p:grpSp>
            <p:nvGrpSpPr>
              <p:cNvPr id="25" name="그룹 9"/>
              <p:cNvGrpSpPr/>
              <p:nvPr/>
            </p:nvGrpSpPr>
            <p:grpSpPr>
              <a:xfrm>
                <a:off x="0" y="2924944"/>
                <a:ext cx="2931010" cy="1008111"/>
                <a:chOff x="0" y="2924944"/>
                <a:chExt cx="2931010" cy="1008111"/>
              </a:xfrm>
            </p:grpSpPr>
            <p:sp>
              <p:nvSpPr>
                <p:cNvPr id="19" name="이등변 삼각형 3"/>
                <p:cNvSpPr/>
                <p:nvPr/>
              </p:nvSpPr>
              <p:spPr>
                <a:xfrm>
                  <a:off x="0" y="2924944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0" name="이등변 삼각형 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1" name="이등변 삼각형 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2" name="이등변 삼각형 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3" name="이등변 삼각형 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26" name="그룹 10"/>
              <p:cNvGrpSpPr/>
              <p:nvPr/>
            </p:nvGrpSpPr>
            <p:grpSpPr>
              <a:xfrm>
                <a:off x="2931650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15" name="이등변 삼각형 1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6" name="이등변 삼각형 1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7" name="이등변 삼각형 1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8" name="이등변 삼각형 17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27" name="그룹 16"/>
              <p:cNvGrpSpPr/>
              <p:nvPr/>
            </p:nvGrpSpPr>
            <p:grpSpPr>
              <a:xfrm>
                <a:off x="5282249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11" name="이등변 삼각형 10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2" name="이등변 삼각형 11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3" name="이등변 삼각형 12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4" name="이등변 삼각형 13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sp>
            <p:nvSpPr>
              <p:cNvPr id="10" name="이등변 삼각형 9"/>
              <p:cNvSpPr/>
              <p:nvPr/>
            </p:nvSpPr>
            <p:spPr>
              <a:xfrm rot="10800000">
                <a:off x="7629106" y="3429000"/>
                <a:ext cx="584704" cy="504056"/>
              </a:xfrm>
              <a:prstGeom prst="triangl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grpSp>
        <p:nvGrpSpPr>
          <p:cNvPr id="43" name="그룹 42"/>
          <p:cNvGrpSpPr/>
          <p:nvPr/>
        </p:nvGrpSpPr>
        <p:grpSpPr>
          <a:xfrm rot="10800000">
            <a:off x="9525" y="6265887"/>
            <a:ext cx="9115425" cy="576001"/>
            <a:chOff x="0" y="0"/>
            <a:chExt cx="9115425" cy="576001"/>
          </a:xfrm>
        </p:grpSpPr>
        <p:grpSp>
          <p:nvGrpSpPr>
            <p:cNvPr id="44" name="그룹 29"/>
            <p:cNvGrpSpPr/>
            <p:nvPr/>
          </p:nvGrpSpPr>
          <p:grpSpPr>
            <a:xfrm rot="10800000">
              <a:off x="0" y="0"/>
              <a:ext cx="4716000" cy="576000"/>
              <a:chOff x="0" y="2924944"/>
              <a:chExt cx="8802982" cy="1008111"/>
            </a:xfrm>
          </p:grpSpPr>
          <p:grpSp>
            <p:nvGrpSpPr>
              <p:cNvPr id="45" name="그룹 9"/>
              <p:cNvGrpSpPr/>
              <p:nvPr/>
            </p:nvGrpSpPr>
            <p:grpSpPr>
              <a:xfrm>
                <a:off x="0" y="2924944"/>
                <a:ext cx="2931010" cy="1008111"/>
                <a:chOff x="0" y="2924944"/>
                <a:chExt cx="2931010" cy="1008111"/>
              </a:xfrm>
            </p:grpSpPr>
            <p:sp>
              <p:nvSpPr>
                <p:cNvPr id="77" name="이등변 삼각형 3"/>
                <p:cNvSpPr/>
                <p:nvPr/>
              </p:nvSpPr>
              <p:spPr>
                <a:xfrm>
                  <a:off x="0" y="2924944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8" name="이등변 삼각형 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9" name="이등변 삼각형 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80" name="이등변 삼각형 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81" name="이등변 삼각형 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46" name="그룹 10"/>
              <p:cNvGrpSpPr/>
              <p:nvPr/>
            </p:nvGrpSpPr>
            <p:grpSpPr>
              <a:xfrm>
                <a:off x="2931650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73" name="이등변 삼각형 72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4" name="이등변 삼각형 73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5" name="이등변 삼각형 74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6" name="이등변 삼각형 75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47" name="그룹 16"/>
              <p:cNvGrpSpPr/>
              <p:nvPr/>
            </p:nvGrpSpPr>
            <p:grpSpPr>
              <a:xfrm>
                <a:off x="5282249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69" name="이등변 삼각형 68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0" name="이등변 삼각형 69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1" name="이등변 삼각형 70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2" name="이등변 삼각형 71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48" name="그룹 21"/>
              <p:cNvGrpSpPr/>
              <p:nvPr/>
            </p:nvGrpSpPr>
            <p:grpSpPr>
              <a:xfrm>
                <a:off x="7629106" y="2924945"/>
                <a:ext cx="1173876" cy="1008110"/>
                <a:chOff x="582067" y="2924945"/>
                <a:chExt cx="1173876" cy="1008110"/>
              </a:xfrm>
            </p:grpSpPr>
            <p:sp>
              <p:nvSpPr>
                <p:cNvPr id="67" name="이등변 삼각형 66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8" name="이등변 삼각형 67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63" name="그룹 94"/>
            <p:cNvGrpSpPr/>
            <p:nvPr/>
          </p:nvGrpSpPr>
          <p:grpSpPr>
            <a:xfrm rot="10800000">
              <a:off x="4715061" y="0"/>
              <a:ext cx="4400364" cy="576001"/>
              <a:chOff x="0" y="2924944"/>
              <a:chExt cx="8213810" cy="1008112"/>
            </a:xfrm>
          </p:grpSpPr>
          <p:grpSp>
            <p:nvGrpSpPr>
              <p:cNvPr id="64" name="그룹 9"/>
              <p:cNvGrpSpPr/>
              <p:nvPr/>
            </p:nvGrpSpPr>
            <p:grpSpPr>
              <a:xfrm>
                <a:off x="0" y="2924944"/>
                <a:ext cx="2931010" cy="1008111"/>
                <a:chOff x="0" y="2924944"/>
                <a:chExt cx="2931010" cy="1008111"/>
              </a:xfrm>
            </p:grpSpPr>
            <p:sp>
              <p:nvSpPr>
                <p:cNvPr id="58" name="이등변 삼각형 3"/>
                <p:cNvSpPr/>
                <p:nvPr/>
              </p:nvSpPr>
              <p:spPr>
                <a:xfrm>
                  <a:off x="0" y="2924944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9" name="이등변 삼각형 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0" name="이등변 삼각형 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1" name="이등변 삼각형 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2" name="이등변 삼각형 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65" name="그룹 10"/>
              <p:cNvGrpSpPr/>
              <p:nvPr/>
            </p:nvGrpSpPr>
            <p:grpSpPr>
              <a:xfrm>
                <a:off x="2931650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54" name="이등변 삼각형 53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5" name="이등변 삼각형 54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6" name="이등변 삼각형 55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7" name="이등변 삼각형 56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66" name="그룹 16"/>
              <p:cNvGrpSpPr/>
              <p:nvPr/>
            </p:nvGrpSpPr>
            <p:grpSpPr>
              <a:xfrm>
                <a:off x="5282249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50" name="이등변 삼각형 49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1" name="이등변 삼각형 50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2" name="이등변 삼각형 51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3" name="이등변 삼각형 52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sp>
            <p:nvSpPr>
              <p:cNvPr id="49" name="이등변 삼각형 48"/>
              <p:cNvSpPr/>
              <p:nvPr/>
            </p:nvSpPr>
            <p:spPr>
              <a:xfrm rot="10800000">
                <a:off x="7629106" y="3429000"/>
                <a:ext cx="584704" cy="504056"/>
              </a:xfrm>
              <a:prstGeom prst="triangl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유아특수교육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ko-KR" altLang="en-US" sz="2400" dirty="0" smtClean="0"/>
              <a:t>이소현</a:t>
            </a:r>
            <a:r>
              <a:rPr lang="en-US" altLang="ko-KR" sz="2400" dirty="0" smtClean="0"/>
              <a:t>, </a:t>
            </a:r>
            <a:r>
              <a:rPr lang="ko-KR" altLang="en-US" sz="2400" dirty="0" smtClean="0"/>
              <a:t>유아특수교육</a:t>
            </a:r>
            <a:r>
              <a:rPr lang="en-US" altLang="ko-KR" sz="2400" dirty="0" smtClean="0"/>
              <a:t> </a:t>
            </a:r>
            <a:r>
              <a:rPr lang="ko-KR" altLang="en-US" sz="2400" dirty="0" smtClean="0"/>
              <a:t>중심</a:t>
            </a:r>
            <a:r>
              <a:rPr lang="en-US" altLang="ko-KR" sz="2400" dirty="0" smtClean="0"/>
              <a:t> </a:t>
            </a:r>
          </a:p>
          <a:p>
            <a:endParaRPr lang="en-US" altLang="ko-KR" sz="2400" dirty="0" smtClean="0"/>
          </a:p>
          <a:p>
            <a:r>
              <a:rPr lang="en-US" altLang="ko-KR" sz="2400" dirty="0" smtClean="0"/>
              <a:t>+a </a:t>
            </a:r>
            <a:r>
              <a:rPr lang="ko-KR" altLang="en-US" sz="2400" dirty="0" smtClean="0"/>
              <a:t>유수옥</a:t>
            </a:r>
            <a:r>
              <a:rPr lang="en-US" altLang="ko-KR" sz="2400" dirty="0" smtClean="0"/>
              <a:t>, </a:t>
            </a:r>
            <a:r>
              <a:rPr lang="ko-KR" altLang="en-US" sz="2400" dirty="0" smtClean="0"/>
              <a:t>유아특수교육론 </a:t>
            </a:r>
            <a:r>
              <a:rPr lang="en-US" altLang="ko-KR" sz="2400" dirty="0" smtClean="0"/>
              <a:t>(</a:t>
            </a:r>
            <a:r>
              <a:rPr lang="ko-KR" altLang="en-US" sz="2400" dirty="0" smtClean="0"/>
              <a:t>의사소통</a:t>
            </a:r>
            <a:r>
              <a:rPr lang="en-US" altLang="ko-KR" sz="2400" dirty="0" smtClean="0"/>
              <a:t>,</a:t>
            </a:r>
            <a:r>
              <a:rPr lang="ko-KR" altLang="en-US" sz="2400" dirty="0" smtClean="0"/>
              <a:t>놀이</a:t>
            </a:r>
            <a:r>
              <a:rPr lang="en-US" altLang="ko-KR" sz="2400" dirty="0" smtClean="0"/>
              <a:t>,</a:t>
            </a:r>
            <a:r>
              <a:rPr lang="ko-KR" altLang="en-US" sz="2400" dirty="0" smtClean="0"/>
              <a:t>통합 등</a:t>
            </a:r>
            <a:r>
              <a:rPr lang="en-US" altLang="ko-KR" sz="2400" dirty="0" smtClean="0"/>
              <a:t>)</a:t>
            </a:r>
          </a:p>
          <a:p>
            <a:endParaRPr lang="en-US" altLang="ko-KR" sz="2400" dirty="0" smtClean="0"/>
          </a:p>
          <a:p>
            <a:r>
              <a:rPr lang="ko-KR" altLang="en-US" sz="1500" dirty="0" err="1" smtClean="0"/>
              <a:t>도널드</a:t>
            </a:r>
            <a:r>
              <a:rPr lang="ko-KR" altLang="en-US" sz="1500" dirty="0" smtClean="0"/>
              <a:t> </a:t>
            </a:r>
            <a:r>
              <a:rPr lang="ko-KR" altLang="en-US" sz="1500" dirty="0" err="1" smtClean="0"/>
              <a:t>베일리</a:t>
            </a:r>
            <a:r>
              <a:rPr lang="en-US" altLang="ko-KR" sz="1500" dirty="0" smtClean="0"/>
              <a:t>,</a:t>
            </a:r>
            <a:r>
              <a:rPr lang="ko-KR" altLang="en-US" sz="1500" dirty="0" smtClean="0"/>
              <a:t> </a:t>
            </a:r>
            <a:r>
              <a:rPr lang="ko-KR" altLang="en-US" sz="1500" dirty="0" err="1" smtClean="0"/>
              <a:t>장애영유아를위한교육</a:t>
            </a:r>
            <a:r>
              <a:rPr lang="en-US" altLang="ko-KR" sz="1500" dirty="0" smtClean="0"/>
              <a:t>, </a:t>
            </a:r>
            <a:r>
              <a:rPr lang="ko-KR" altLang="en-US" sz="1500" dirty="0" smtClean="0"/>
              <a:t>이화여대출판부 참고</a:t>
            </a:r>
            <a:r>
              <a:rPr lang="en-US" altLang="ko-KR" sz="1500" dirty="0" smtClean="0"/>
              <a:t>(</a:t>
            </a:r>
            <a:r>
              <a:rPr lang="ko-KR" altLang="en-US" sz="1500" dirty="0" smtClean="0"/>
              <a:t>섭식</a:t>
            </a:r>
            <a:r>
              <a:rPr lang="en-US" altLang="ko-KR" sz="1500" dirty="0" smtClean="0"/>
              <a:t>,</a:t>
            </a:r>
            <a:r>
              <a:rPr lang="ko-KR" altLang="en-US" sz="1500" dirty="0" smtClean="0"/>
              <a:t>용변</a:t>
            </a:r>
            <a:r>
              <a:rPr lang="en-US" altLang="ko-KR" sz="1500" dirty="0" smtClean="0"/>
              <a:t>,</a:t>
            </a:r>
            <a:r>
              <a:rPr lang="ko-KR" altLang="en-US" sz="1500" dirty="0" smtClean="0"/>
              <a:t>자조</a:t>
            </a:r>
            <a:r>
              <a:rPr lang="en-US" altLang="ko-KR" sz="1500" dirty="0" smtClean="0"/>
              <a:t>,</a:t>
            </a:r>
            <a:r>
              <a:rPr lang="ko-KR" altLang="en-US" sz="1500" dirty="0" smtClean="0"/>
              <a:t>행동수정 등</a:t>
            </a:r>
            <a:r>
              <a:rPr lang="en-US" altLang="ko-KR" sz="1500" dirty="0" smtClean="0"/>
              <a:t>)</a:t>
            </a:r>
          </a:p>
          <a:p>
            <a:endParaRPr lang="en-US" altLang="ko-KR" sz="1500" dirty="0" smtClean="0"/>
          </a:p>
          <a:p>
            <a:r>
              <a:rPr lang="ko-KR" altLang="en-US" sz="2400" dirty="0" smtClean="0"/>
              <a:t>이소현</a:t>
            </a:r>
            <a:r>
              <a:rPr lang="en-US" altLang="ko-KR" sz="2400" dirty="0" smtClean="0"/>
              <a:t>, </a:t>
            </a:r>
            <a:r>
              <a:rPr lang="ko-KR" altLang="en-US" sz="2400" dirty="0" smtClean="0"/>
              <a:t>개별화 교육과정 참고</a:t>
            </a:r>
            <a:r>
              <a:rPr lang="en-US" altLang="ko-KR" sz="2400" dirty="0" smtClean="0"/>
              <a:t>(</a:t>
            </a:r>
            <a:r>
              <a:rPr lang="ko-KR" altLang="en-US" sz="2400" dirty="0" smtClean="0"/>
              <a:t>활동중심삽입교수 등</a:t>
            </a:r>
            <a:r>
              <a:rPr lang="en-US" altLang="ko-KR" sz="2400" dirty="0" smtClean="0"/>
              <a:t>)</a:t>
            </a:r>
          </a:p>
          <a:p>
            <a:endParaRPr lang="ko-KR" altLang="en-US" dirty="0"/>
          </a:p>
        </p:txBody>
      </p:sp>
      <p:grpSp>
        <p:nvGrpSpPr>
          <p:cNvPr id="4" name="그룹 3"/>
          <p:cNvGrpSpPr/>
          <p:nvPr/>
        </p:nvGrpSpPr>
        <p:grpSpPr>
          <a:xfrm>
            <a:off x="9525" y="9525"/>
            <a:ext cx="9115425" cy="576001"/>
            <a:chOff x="0" y="0"/>
            <a:chExt cx="9115425" cy="576001"/>
          </a:xfrm>
        </p:grpSpPr>
        <p:grpSp>
          <p:nvGrpSpPr>
            <p:cNvPr id="5" name="그룹 29"/>
            <p:cNvGrpSpPr/>
            <p:nvPr/>
          </p:nvGrpSpPr>
          <p:grpSpPr>
            <a:xfrm rot="10800000">
              <a:off x="0" y="0"/>
              <a:ext cx="4716000" cy="576000"/>
              <a:chOff x="0" y="2924944"/>
              <a:chExt cx="8802982" cy="1008111"/>
            </a:xfrm>
          </p:grpSpPr>
          <p:grpSp>
            <p:nvGrpSpPr>
              <p:cNvPr id="6" name="그룹 9"/>
              <p:cNvGrpSpPr/>
              <p:nvPr/>
            </p:nvGrpSpPr>
            <p:grpSpPr>
              <a:xfrm>
                <a:off x="0" y="2924944"/>
                <a:ext cx="2931010" cy="1008111"/>
                <a:chOff x="0" y="2924944"/>
                <a:chExt cx="2931010" cy="1008111"/>
              </a:xfrm>
            </p:grpSpPr>
            <p:sp>
              <p:nvSpPr>
                <p:cNvPr id="38" name="이등변 삼각형 3"/>
                <p:cNvSpPr/>
                <p:nvPr/>
              </p:nvSpPr>
              <p:spPr>
                <a:xfrm>
                  <a:off x="0" y="2924944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9" name="이등변 삼각형 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0" name="이등변 삼각형 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1" name="이등변 삼각형 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2" name="이등변 삼각형 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7" name="그룹 10"/>
              <p:cNvGrpSpPr/>
              <p:nvPr/>
            </p:nvGrpSpPr>
            <p:grpSpPr>
              <a:xfrm>
                <a:off x="2931650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34" name="이등변 삼각형 33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5" name="이등변 삼각형 34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6" name="이등변 삼각형 35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7" name="이등변 삼각형 36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8" name="그룹 16"/>
              <p:cNvGrpSpPr/>
              <p:nvPr/>
            </p:nvGrpSpPr>
            <p:grpSpPr>
              <a:xfrm>
                <a:off x="5282249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30" name="이등변 삼각형 29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1" name="이등변 삼각형 30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2" name="이등변 삼각형 31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3" name="이등변 삼각형 32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9" name="그룹 21"/>
              <p:cNvGrpSpPr/>
              <p:nvPr/>
            </p:nvGrpSpPr>
            <p:grpSpPr>
              <a:xfrm>
                <a:off x="7629106" y="2924945"/>
                <a:ext cx="1173876" cy="1008110"/>
                <a:chOff x="582067" y="2924945"/>
                <a:chExt cx="1173876" cy="1008110"/>
              </a:xfrm>
            </p:grpSpPr>
            <p:sp>
              <p:nvSpPr>
                <p:cNvPr id="28" name="이등변 삼각형 27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9" name="이등변 삼각형 28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24" name="그룹 94"/>
            <p:cNvGrpSpPr/>
            <p:nvPr/>
          </p:nvGrpSpPr>
          <p:grpSpPr>
            <a:xfrm rot="10800000">
              <a:off x="4715061" y="0"/>
              <a:ext cx="4400364" cy="576001"/>
              <a:chOff x="0" y="2924944"/>
              <a:chExt cx="8213810" cy="1008112"/>
            </a:xfrm>
          </p:grpSpPr>
          <p:grpSp>
            <p:nvGrpSpPr>
              <p:cNvPr id="25" name="그룹 9"/>
              <p:cNvGrpSpPr/>
              <p:nvPr/>
            </p:nvGrpSpPr>
            <p:grpSpPr>
              <a:xfrm>
                <a:off x="0" y="2924944"/>
                <a:ext cx="2931010" cy="1008111"/>
                <a:chOff x="0" y="2924944"/>
                <a:chExt cx="2931010" cy="1008111"/>
              </a:xfrm>
            </p:grpSpPr>
            <p:sp>
              <p:nvSpPr>
                <p:cNvPr id="19" name="이등변 삼각형 3"/>
                <p:cNvSpPr/>
                <p:nvPr/>
              </p:nvSpPr>
              <p:spPr>
                <a:xfrm>
                  <a:off x="0" y="2924944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0" name="이등변 삼각형 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1" name="이등변 삼각형 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2" name="이등변 삼각형 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3" name="이등변 삼각형 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26" name="그룹 10"/>
              <p:cNvGrpSpPr/>
              <p:nvPr/>
            </p:nvGrpSpPr>
            <p:grpSpPr>
              <a:xfrm>
                <a:off x="2931650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15" name="이등변 삼각형 1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6" name="이등변 삼각형 1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7" name="이등변 삼각형 1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8" name="이등변 삼각형 17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27" name="그룹 16"/>
              <p:cNvGrpSpPr/>
              <p:nvPr/>
            </p:nvGrpSpPr>
            <p:grpSpPr>
              <a:xfrm>
                <a:off x="5282249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11" name="이등변 삼각형 10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2" name="이등변 삼각형 11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3" name="이등변 삼각형 12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4" name="이등변 삼각형 13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sp>
            <p:nvSpPr>
              <p:cNvPr id="10" name="이등변 삼각형 9"/>
              <p:cNvSpPr/>
              <p:nvPr/>
            </p:nvSpPr>
            <p:spPr>
              <a:xfrm rot="10800000">
                <a:off x="7629106" y="3429000"/>
                <a:ext cx="584704" cy="504056"/>
              </a:xfrm>
              <a:prstGeom prst="triangl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grpSp>
        <p:nvGrpSpPr>
          <p:cNvPr id="43" name="그룹 42"/>
          <p:cNvGrpSpPr/>
          <p:nvPr/>
        </p:nvGrpSpPr>
        <p:grpSpPr>
          <a:xfrm rot="10800000">
            <a:off x="9525" y="6265887"/>
            <a:ext cx="9115425" cy="576001"/>
            <a:chOff x="0" y="0"/>
            <a:chExt cx="9115425" cy="576001"/>
          </a:xfrm>
        </p:grpSpPr>
        <p:grpSp>
          <p:nvGrpSpPr>
            <p:cNvPr id="44" name="그룹 29"/>
            <p:cNvGrpSpPr/>
            <p:nvPr/>
          </p:nvGrpSpPr>
          <p:grpSpPr>
            <a:xfrm rot="10800000">
              <a:off x="0" y="0"/>
              <a:ext cx="4716000" cy="576000"/>
              <a:chOff x="0" y="2924944"/>
              <a:chExt cx="8802982" cy="1008111"/>
            </a:xfrm>
          </p:grpSpPr>
          <p:grpSp>
            <p:nvGrpSpPr>
              <p:cNvPr id="45" name="그룹 9"/>
              <p:cNvGrpSpPr/>
              <p:nvPr/>
            </p:nvGrpSpPr>
            <p:grpSpPr>
              <a:xfrm>
                <a:off x="0" y="2924944"/>
                <a:ext cx="2931010" cy="1008111"/>
                <a:chOff x="0" y="2924944"/>
                <a:chExt cx="2931010" cy="1008111"/>
              </a:xfrm>
            </p:grpSpPr>
            <p:sp>
              <p:nvSpPr>
                <p:cNvPr id="77" name="이등변 삼각형 3"/>
                <p:cNvSpPr/>
                <p:nvPr/>
              </p:nvSpPr>
              <p:spPr>
                <a:xfrm>
                  <a:off x="0" y="2924944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8" name="이등변 삼각형 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9" name="이등변 삼각형 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80" name="이등변 삼각형 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81" name="이등변 삼각형 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46" name="그룹 10"/>
              <p:cNvGrpSpPr/>
              <p:nvPr/>
            </p:nvGrpSpPr>
            <p:grpSpPr>
              <a:xfrm>
                <a:off x="2931650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73" name="이등변 삼각형 72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4" name="이등변 삼각형 73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5" name="이등변 삼각형 74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6" name="이등변 삼각형 75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47" name="그룹 16"/>
              <p:cNvGrpSpPr/>
              <p:nvPr/>
            </p:nvGrpSpPr>
            <p:grpSpPr>
              <a:xfrm>
                <a:off x="5282249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69" name="이등변 삼각형 68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0" name="이등변 삼각형 69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1" name="이등변 삼각형 70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2" name="이등변 삼각형 71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48" name="그룹 21"/>
              <p:cNvGrpSpPr/>
              <p:nvPr/>
            </p:nvGrpSpPr>
            <p:grpSpPr>
              <a:xfrm>
                <a:off x="7629106" y="2924945"/>
                <a:ext cx="1173876" cy="1008110"/>
                <a:chOff x="582067" y="2924945"/>
                <a:chExt cx="1173876" cy="1008110"/>
              </a:xfrm>
            </p:grpSpPr>
            <p:sp>
              <p:nvSpPr>
                <p:cNvPr id="67" name="이등변 삼각형 66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8" name="이등변 삼각형 67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63" name="그룹 94"/>
            <p:cNvGrpSpPr/>
            <p:nvPr/>
          </p:nvGrpSpPr>
          <p:grpSpPr>
            <a:xfrm rot="10800000">
              <a:off x="4715061" y="0"/>
              <a:ext cx="4400364" cy="576001"/>
              <a:chOff x="0" y="2924944"/>
              <a:chExt cx="8213810" cy="1008112"/>
            </a:xfrm>
          </p:grpSpPr>
          <p:grpSp>
            <p:nvGrpSpPr>
              <p:cNvPr id="64" name="그룹 9"/>
              <p:cNvGrpSpPr/>
              <p:nvPr/>
            </p:nvGrpSpPr>
            <p:grpSpPr>
              <a:xfrm>
                <a:off x="0" y="2924944"/>
                <a:ext cx="2931010" cy="1008111"/>
                <a:chOff x="0" y="2924944"/>
                <a:chExt cx="2931010" cy="1008111"/>
              </a:xfrm>
            </p:grpSpPr>
            <p:sp>
              <p:nvSpPr>
                <p:cNvPr id="58" name="이등변 삼각형 3"/>
                <p:cNvSpPr/>
                <p:nvPr/>
              </p:nvSpPr>
              <p:spPr>
                <a:xfrm>
                  <a:off x="0" y="2924944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9" name="이등변 삼각형 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0" name="이등변 삼각형 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1" name="이등변 삼각형 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2" name="이등변 삼각형 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65" name="그룹 10"/>
              <p:cNvGrpSpPr/>
              <p:nvPr/>
            </p:nvGrpSpPr>
            <p:grpSpPr>
              <a:xfrm>
                <a:off x="2931650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54" name="이등변 삼각형 53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5" name="이등변 삼각형 54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6" name="이등변 삼각형 55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7" name="이등변 삼각형 56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66" name="그룹 16"/>
              <p:cNvGrpSpPr/>
              <p:nvPr/>
            </p:nvGrpSpPr>
            <p:grpSpPr>
              <a:xfrm>
                <a:off x="5282249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50" name="이등변 삼각형 49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1" name="이등변 삼각형 50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2" name="이등변 삼각형 51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3" name="이등변 삼각형 52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sp>
            <p:nvSpPr>
              <p:cNvPr id="49" name="이등변 삼각형 48"/>
              <p:cNvSpPr/>
              <p:nvPr/>
            </p:nvSpPr>
            <p:spPr>
              <a:xfrm rot="10800000">
                <a:off x="7629106" y="3429000"/>
                <a:ext cx="584704" cy="504056"/>
              </a:xfrm>
              <a:prstGeom prst="triangl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일반유아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ko-KR" altLang="en-US" sz="1800" dirty="0" smtClean="0"/>
              <a:t>임미선 책</a:t>
            </a:r>
            <a:r>
              <a:rPr lang="en-US" altLang="ko-KR" sz="1800" dirty="0" smtClean="0"/>
              <a:t>, </a:t>
            </a:r>
            <a:r>
              <a:rPr lang="ko-KR" altLang="en-US" sz="1800" dirty="0" smtClean="0"/>
              <a:t>임미선</a:t>
            </a:r>
            <a:r>
              <a:rPr lang="en-US" altLang="ko-KR" sz="1800" dirty="0" smtClean="0"/>
              <a:t>18</a:t>
            </a:r>
            <a:r>
              <a:rPr lang="ko-KR" altLang="en-US" sz="1800" dirty="0" smtClean="0"/>
              <a:t>년간 기출문제집</a:t>
            </a:r>
            <a:r>
              <a:rPr lang="en-US" altLang="ko-KR" sz="1800" dirty="0" smtClean="0"/>
              <a:t>,</a:t>
            </a:r>
            <a:r>
              <a:rPr lang="en-US" altLang="ko-KR" sz="1800" dirty="0" smtClean="0">
                <a:hlinkClick r:id="rId2"/>
              </a:rPr>
              <a:t> http://blog.naver.com/sun2joaa</a:t>
            </a:r>
            <a:r>
              <a:rPr lang="en-US" altLang="ko-KR" sz="1800" dirty="0" smtClean="0"/>
              <a:t> </a:t>
            </a:r>
            <a:r>
              <a:rPr lang="ko-KR" altLang="en-US" sz="1800" dirty="0" smtClean="0"/>
              <a:t>참고</a:t>
            </a:r>
            <a:endParaRPr lang="en-US" altLang="ko-KR" sz="1800" dirty="0" smtClean="0"/>
          </a:p>
          <a:p>
            <a:endParaRPr lang="en-US" altLang="ko-KR" sz="1800" dirty="0" smtClean="0"/>
          </a:p>
          <a:p>
            <a:r>
              <a:rPr lang="ko-KR" altLang="en-US" sz="1400" dirty="0" smtClean="0"/>
              <a:t>일반유아</a:t>
            </a:r>
            <a:r>
              <a:rPr lang="en-US" altLang="ko-KR" sz="1400" dirty="0" smtClean="0"/>
              <a:t>-</a:t>
            </a:r>
            <a:r>
              <a:rPr lang="ko-KR" altLang="en-US" sz="1400" dirty="0" err="1" smtClean="0"/>
              <a:t>유특</a:t>
            </a:r>
            <a:r>
              <a:rPr lang="ko-KR" altLang="en-US" sz="1400" dirty="0" smtClean="0"/>
              <a:t> 공동출제 이론부터 숙지</a:t>
            </a:r>
            <a:r>
              <a:rPr lang="en-US" altLang="ko-KR" sz="1400" dirty="0" smtClean="0"/>
              <a:t>-&gt;</a:t>
            </a:r>
            <a:r>
              <a:rPr lang="ko-KR" altLang="en-US" sz="1400" dirty="0" err="1" smtClean="0"/>
              <a:t>유특에</a:t>
            </a:r>
            <a:r>
              <a:rPr lang="ko-KR" altLang="en-US" sz="1400" dirty="0" smtClean="0"/>
              <a:t> 출제된 일반유아 이론 숙지</a:t>
            </a:r>
            <a:r>
              <a:rPr lang="en-US" altLang="ko-KR" sz="1400" dirty="0" smtClean="0"/>
              <a:t>-&gt;</a:t>
            </a:r>
            <a:r>
              <a:rPr lang="ko-KR" altLang="en-US" sz="1400" dirty="0" smtClean="0"/>
              <a:t>중요하다 싶은 이론 숙지</a:t>
            </a:r>
            <a:endParaRPr lang="en-US" altLang="ko-KR" sz="1400" dirty="0" smtClean="0"/>
          </a:p>
          <a:p>
            <a:endParaRPr lang="en-US" altLang="ko-KR" sz="1400" dirty="0" smtClean="0"/>
          </a:p>
          <a:p>
            <a:r>
              <a:rPr lang="ko-KR" altLang="en-US" sz="1200" dirty="0" smtClean="0"/>
              <a:t>일반유아임용과 </a:t>
            </a:r>
            <a:r>
              <a:rPr lang="ko-KR" altLang="en-US" sz="1200" dirty="0" err="1" smtClean="0"/>
              <a:t>유특임용에</a:t>
            </a:r>
            <a:r>
              <a:rPr lang="ko-KR" altLang="en-US" sz="1200" dirty="0" smtClean="0"/>
              <a:t> 출제된 문제들을 꼼꼼하게 분석 </a:t>
            </a:r>
            <a:r>
              <a:rPr lang="en-US" altLang="ko-KR" sz="1200" dirty="0" smtClean="0"/>
              <a:t>-&gt;</a:t>
            </a:r>
            <a:r>
              <a:rPr lang="ko-KR" altLang="en-US" sz="1200" dirty="0" smtClean="0"/>
              <a:t>같은 년도에 공통 출제된 문제는 </a:t>
            </a:r>
            <a:r>
              <a:rPr lang="en-US" altLang="ko-KR" sz="1200" dirty="0" smtClean="0"/>
              <a:t>100% </a:t>
            </a:r>
            <a:r>
              <a:rPr lang="ko-KR" altLang="en-US" sz="1200" dirty="0" smtClean="0"/>
              <a:t>내용숙지</a:t>
            </a:r>
            <a:endParaRPr lang="en-US" altLang="ko-KR" sz="1200" dirty="0" smtClean="0"/>
          </a:p>
          <a:p>
            <a:endParaRPr lang="en-US" altLang="ko-KR" sz="1200" dirty="0" smtClean="0"/>
          </a:p>
          <a:p>
            <a:r>
              <a:rPr lang="ko-KR" altLang="en-US" sz="1800" dirty="0" smtClean="0"/>
              <a:t>기출분석으로 공부 할 것과 </a:t>
            </a:r>
            <a:r>
              <a:rPr lang="ko-KR" altLang="en-US" sz="1800" dirty="0" err="1" smtClean="0"/>
              <a:t>말것을</a:t>
            </a:r>
            <a:r>
              <a:rPr lang="ko-KR" altLang="en-US" sz="1800" dirty="0" smtClean="0"/>
              <a:t> 구분</a:t>
            </a:r>
            <a:r>
              <a:rPr lang="en-US" altLang="ko-KR" sz="1800" dirty="0" smtClean="0"/>
              <a:t> ex) </a:t>
            </a:r>
            <a:r>
              <a:rPr lang="ko-KR" altLang="en-US" sz="1800" dirty="0" smtClean="0"/>
              <a:t>사상</a:t>
            </a:r>
            <a:r>
              <a:rPr lang="en-US" altLang="ko-KR" sz="1800" dirty="0" smtClean="0"/>
              <a:t>, </a:t>
            </a:r>
            <a:r>
              <a:rPr lang="ko-KR" altLang="en-US" sz="1800" dirty="0" smtClean="0"/>
              <a:t>아동복지</a:t>
            </a:r>
            <a:r>
              <a:rPr lang="en-US" altLang="ko-KR" sz="1800" dirty="0" smtClean="0"/>
              <a:t> </a:t>
            </a:r>
            <a:r>
              <a:rPr lang="ko-KR" altLang="en-US" sz="1800" dirty="0" smtClean="0"/>
              <a:t>등</a:t>
            </a:r>
            <a:endParaRPr lang="en-US" altLang="ko-KR" sz="1800" dirty="0" smtClean="0"/>
          </a:p>
          <a:p>
            <a:pPr>
              <a:buNone/>
            </a:pPr>
            <a:endParaRPr lang="en-US" altLang="ko-KR" dirty="0" smtClean="0"/>
          </a:p>
        </p:txBody>
      </p:sp>
      <p:grpSp>
        <p:nvGrpSpPr>
          <p:cNvPr id="4" name="그룹 3"/>
          <p:cNvGrpSpPr/>
          <p:nvPr/>
        </p:nvGrpSpPr>
        <p:grpSpPr>
          <a:xfrm>
            <a:off x="9525" y="9525"/>
            <a:ext cx="9115425" cy="576001"/>
            <a:chOff x="0" y="0"/>
            <a:chExt cx="9115425" cy="576001"/>
          </a:xfrm>
        </p:grpSpPr>
        <p:grpSp>
          <p:nvGrpSpPr>
            <p:cNvPr id="5" name="그룹 29"/>
            <p:cNvGrpSpPr/>
            <p:nvPr/>
          </p:nvGrpSpPr>
          <p:grpSpPr>
            <a:xfrm rot="10800000">
              <a:off x="0" y="0"/>
              <a:ext cx="4716000" cy="576000"/>
              <a:chOff x="0" y="2924944"/>
              <a:chExt cx="8802982" cy="1008111"/>
            </a:xfrm>
          </p:grpSpPr>
          <p:grpSp>
            <p:nvGrpSpPr>
              <p:cNvPr id="6" name="그룹 9"/>
              <p:cNvGrpSpPr/>
              <p:nvPr/>
            </p:nvGrpSpPr>
            <p:grpSpPr>
              <a:xfrm>
                <a:off x="0" y="2924944"/>
                <a:ext cx="2931010" cy="1008111"/>
                <a:chOff x="0" y="2924944"/>
                <a:chExt cx="2931010" cy="1008111"/>
              </a:xfrm>
            </p:grpSpPr>
            <p:sp>
              <p:nvSpPr>
                <p:cNvPr id="38" name="이등변 삼각형 3"/>
                <p:cNvSpPr/>
                <p:nvPr/>
              </p:nvSpPr>
              <p:spPr>
                <a:xfrm>
                  <a:off x="0" y="2924944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9" name="이등변 삼각형 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0" name="이등변 삼각형 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1" name="이등변 삼각형 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2" name="이등변 삼각형 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7" name="그룹 10"/>
              <p:cNvGrpSpPr/>
              <p:nvPr/>
            </p:nvGrpSpPr>
            <p:grpSpPr>
              <a:xfrm>
                <a:off x="2931650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34" name="이등변 삼각형 33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5" name="이등변 삼각형 34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6" name="이등변 삼각형 35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7" name="이등변 삼각형 36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8" name="그룹 16"/>
              <p:cNvGrpSpPr/>
              <p:nvPr/>
            </p:nvGrpSpPr>
            <p:grpSpPr>
              <a:xfrm>
                <a:off x="5282249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30" name="이등변 삼각형 29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1" name="이등변 삼각형 30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2" name="이등변 삼각형 31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3" name="이등변 삼각형 32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9" name="그룹 21"/>
              <p:cNvGrpSpPr/>
              <p:nvPr/>
            </p:nvGrpSpPr>
            <p:grpSpPr>
              <a:xfrm>
                <a:off x="7629106" y="2924945"/>
                <a:ext cx="1173876" cy="1008110"/>
                <a:chOff x="582067" y="2924945"/>
                <a:chExt cx="1173876" cy="1008110"/>
              </a:xfrm>
            </p:grpSpPr>
            <p:sp>
              <p:nvSpPr>
                <p:cNvPr id="28" name="이등변 삼각형 27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9" name="이등변 삼각형 28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24" name="그룹 94"/>
            <p:cNvGrpSpPr/>
            <p:nvPr/>
          </p:nvGrpSpPr>
          <p:grpSpPr>
            <a:xfrm rot="10800000">
              <a:off x="4715061" y="0"/>
              <a:ext cx="4400364" cy="576001"/>
              <a:chOff x="0" y="2924944"/>
              <a:chExt cx="8213810" cy="1008112"/>
            </a:xfrm>
          </p:grpSpPr>
          <p:grpSp>
            <p:nvGrpSpPr>
              <p:cNvPr id="25" name="그룹 9"/>
              <p:cNvGrpSpPr/>
              <p:nvPr/>
            </p:nvGrpSpPr>
            <p:grpSpPr>
              <a:xfrm>
                <a:off x="0" y="2924944"/>
                <a:ext cx="2931010" cy="1008111"/>
                <a:chOff x="0" y="2924944"/>
                <a:chExt cx="2931010" cy="1008111"/>
              </a:xfrm>
            </p:grpSpPr>
            <p:sp>
              <p:nvSpPr>
                <p:cNvPr id="19" name="이등변 삼각형 3"/>
                <p:cNvSpPr/>
                <p:nvPr/>
              </p:nvSpPr>
              <p:spPr>
                <a:xfrm>
                  <a:off x="0" y="2924944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0" name="이등변 삼각형 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1" name="이등변 삼각형 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2" name="이등변 삼각형 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3" name="이등변 삼각형 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26" name="그룹 10"/>
              <p:cNvGrpSpPr/>
              <p:nvPr/>
            </p:nvGrpSpPr>
            <p:grpSpPr>
              <a:xfrm>
                <a:off x="2931650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15" name="이등변 삼각형 1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6" name="이등변 삼각형 1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7" name="이등변 삼각형 1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8" name="이등변 삼각형 17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27" name="그룹 16"/>
              <p:cNvGrpSpPr/>
              <p:nvPr/>
            </p:nvGrpSpPr>
            <p:grpSpPr>
              <a:xfrm>
                <a:off x="5282249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11" name="이등변 삼각형 10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2" name="이등변 삼각형 11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3" name="이등변 삼각형 12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4" name="이등변 삼각형 13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sp>
            <p:nvSpPr>
              <p:cNvPr id="10" name="이등변 삼각형 9"/>
              <p:cNvSpPr/>
              <p:nvPr/>
            </p:nvSpPr>
            <p:spPr>
              <a:xfrm rot="10800000">
                <a:off x="7629106" y="3429000"/>
                <a:ext cx="584704" cy="504056"/>
              </a:xfrm>
              <a:prstGeom prst="triangl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grpSp>
        <p:nvGrpSpPr>
          <p:cNvPr id="43" name="그룹 42"/>
          <p:cNvGrpSpPr/>
          <p:nvPr/>
        </p:nvGrpSpPr>
        <p:grpSpPr>
          <a:xfrm rot="10800000">
            <a:off x="9525" y="6265887"/>
            <a:ext cx="9115425" cy="576001"/>
            <a:chOff x="0" y="0"/>
            <a:chExt cx="9115425" cy="576001"/>
          </a:xfrm>
        </p:grpSpPr>
        <p:grpSp>
          <p:nvGrpSpPr>
            <p:cNvPr id="44" name="그룹 29"/>
            <p:cNvGrpSpPr/>
            <p:nvPr/>
          </p:nvGrpSpPr>
          <p:grpSpPr>
            <a:xfrm rot="10800000">
              <a:off x="0" y="0"/>
              <a:ext cx="4716000" cy="576000"/>
              <a:chOff x="0" y="2924944"/>
              <a:chExt cx="8802982" cy="1008111"/>
            </a:xfrm>
          </p:grpSpPr>
          <p:grpSp>
            <p:nvGrpSpPr>
              <p:cNvPr id="45" name="그룹 9"/>
              <p:cNvGrpSpPr/>
              <p:nvPr/>
            </p:nvGrpSpPr>
            <p:grpSpPr>
              <a:xfrm>
                <a:off x="0" y="2924944"/>
                <a:ext cx="2931010" cy="1008111"/>
                <a:chOff x="0" y="2924944"/>
                <a:chExt cx="2931010" cy="1008111"/>
              </a:xfrm>
            </p:grpSpPr>
            <p:sp>
              <p:nvSpPr>
                <p:cNvPr id="77" name="이등변 삼각형 3"/>
                <p:cNvSpPr/>
                <p:nvPr/>
              </p:nvSpPr>
              <p:spPr>
                <a:xfrm>
                  <a:off x="0" y="2924944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8" name="이등변 삼각형 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9" name="이등변 삼각형 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80" name="이등변 삼각형 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81" name="이등변 삼각형 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46" name="그룹 10"/>
              <p:cNvGrpSpPr/>
              <p:nvPr/>
            </p:nvGrpSpPr>
            <p:grpSpPr>
              <a:xfrm>
                <a:off x="2931650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73" name="이등변 삼각형 72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4" name="이등변 삼각형 73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5" name="이등변 삼각형 74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6" name="이등변 삼각형 75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47" name="그룹 16"/>
              <p:cNvGrpSpPr/>
              <p:nvPr/>
            </p:nvGrpSpPr>
            <p:grpSpPr>
              <a:xfrm>
                <a:off x="5282249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69" name="이등변 삼각형 68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0" name="이등변 삼각형 69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1" name="이등변 삼각형 70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2" name="이등변 삼각형 71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48" name="그룹 21"/>
              <p:cNvGrpSpPr/>
              <p:nvPr/>
            </p:nvGrpSpPr>
            <p:grpSpPr>
              <a:xfrm>
                <a:off x="7629106" y="2924945"/>
                <a:ext cx="1173876" cy="1008110"/>
                <a:chOff x="582067" y="2924945"/>
                <a:chExt cx="1173876" cy="1008110"/>
              </a:xfrm>
            </p:grpSpPr>
            <p:sp>
              <p:nvSpPr>
                <p:cNvPr id="67" name="이등변 삼각형 66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8" name="이등변 삼각형 67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63" name="그룹 94"/>
            <p:cNvGrpSpPr/>
            <p:nvPr/>
          </p:nvGrpSpPr>
          <p:grpSpPr>
            <a:xfrm rot="10800000">
              <a:off x="4715061" y="0"/>
              <a:ext cx="4400364" cy="576001"/>
              <a:chOff x="0" y="2924944"/>
              <a:chExt cx="8213810" cy="1008112"/>
            </a:xfrm>
          </p:grpSpPr>
          <p:grpSp>
            <p:nvGrpSpPr>
              <p:cNvPr id="64" name="그룹 9"/>
              <p:cNvGrpSpPr/>
              <p:nvPr/>
            </p:nvGrpSpPr>
            <p:grpSpPr>
              <a:xfrm>
                <a:off x="0" y="2924944"/>
                <a:ext cx="2931010" cy="1008111"/>
                <a:chOff x="0" y="2924944"/>
                <a:chExt cx="2931010" cy="1008111"/>
              </a:xfrm>
            </p:grpSpPr>
            <p:sp>
              <p:nvSpPr>
                <p:cNvPr id="58" name="이등변 삼각형 3"/>
                <p:cNvSpPr/>
                <p:nvPr/>
              </p:nvSpPr>
              <p:spPr>
                <a:xfrm>
                  <a:off x="0" y="2924944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9" name="이등변 삼각형 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0" name="이등변 삼각형 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1" name="이등변 삼각형 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2" name="이등변 삼각형 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65" name="그룹 10"/>
              <p:cNvGrpSpPr/>
              <p:nvPr/>
            </p:nvGrpSpPr>
            <p:grpSpPr>
              <a:xfrm>
                <a:off x="2931650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54" name="이등변 삼각형 53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5" name="이등변 삼각형 54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6" name="이등변 삼각형 55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7" name="이등변 삼각형 56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66" name="그룹 16"/>
              <p:cNvGrpSpPr/>
              <p:nvPr/>
            </p:nvGrpSpPr>
            <p:grpSpPr>
              <a:xfrm>
                <a:off x="5282249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50" name="이등변 삼각형 49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1" name="이등변 삼각형 50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2" name="이등변 삼각형 51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3" name="이등변 삼각형 52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sp>
            <p:nvSpPr>
              <p:cNvPr id="49" name="이등변 삼각형 48"/>
              <p:cNvSpPr/>
              <p:nvPr/>
            </p:nvSpPr>
            <p:spPr>
              <a:xfrm rot="10800000">
                <a:off x="7629106" y="3429000"/>
                <a:ext cx="584704" cy="504056"/>
              </a:xfrm>
              <a:prstGeom prst="triangl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누리과정</a:t>
            </a:r>
            <a:r>
              <a:rPr lang="en-US" altLang="ko-KR" dirty="0" smtClean="0"/>
              <a:t>,</a:t>
            </a:r>
            <a:r>
              <a:rPr lang="ko-KR" altLang="en-US" dirty="0" err="1" smtClean="0"/>
              <a:t>특과정</a:t>
            </a:r>
            <a:r>
              <a:rPr lang="en-US" altLang="ko-KR" dirty="0" smtClean="0"/>
              <a:t>(</a:t>
            </a:r>
            <a:r>
              <a:rPr lang="ko-KR" altLang="en-US" dirty="0" smtClean="0"/>
              <a:t>총론</a:t>
            </a:r>
            <a:r>
              <a:rPr lang="en-US" altLang="ko-KR" dirty="0" smtClean="0"/>
              <a:t>)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1550" dirty="0" smtClean="0"/>
              <a:t>1</a:t>
            </a:r>
            <a:r>
              <a:rPr lang="ko-KR" altLang="en-US" sz="1550" dirty="0" smtClean="0"/>
              <a:t>월</a:t>
            </a:r>
            <a:r>
              <a:rPr lang="en-US" altLang="ko-KR" sz="1550" dirty="0" smtClean="0"/>
              <a:t>~</a:t>
            </a:r>
            <a:r>
              <a:rPr lang="ko-KR" altLang="en-US" sz="1550" dirty="0" err="1" smtClean="0"/>
              <a:t>임용날까지</a:t>
            </a:r>
            <a:r>
              <a:rPr lang="ko-KR" altLang="en-US" sz="1550" dirty="0" smtClean="0"/>
              <a:t> 음성파일을 핸드폰에 저장하여 등</a:t>
            </a:r>
            <a:r>
              <a:rPr lang="en-US" altLang="ko-KR" sz="1550" dirty="0" smtClean="0"/>
              <a:t>·</a:t>
            </a:r>
            <a:r>
              <a:rPr lang="ko-KR" altLang="en-US" sz="1550" dirty="0" smtClean="0"/>
              <a:t>하교</a:t>
            </a:r>
            <a:r>
              <a:rPr lang="en-US" altLang="ko-KR" sz="1550" dirty="0" smtClean="0"/>
              <a:t>,</a:t>
            </a:r>
            <a:r>
              <a:rPr lang="ko-KR" altLang="en-US" sz="1550" dirty="0" smtClean="0"/>
              <a:t>이동</a:t>
            </a:r>
            <a:r>
              <a:rPr lang="en-US" altLang="ko-KR" sz="1550" dirty="0" smtClean="0"/>
              <a:t>,</a:t>
            </a:r>
            <a:r>
              <a:rPr lang="ko-KR" altLang="en-US" sz="1550" dirty="0" smtClean="0"/>
              <a:t>취침</a:t>
            </a:r>
            <a:r>
              <a:rPr lang="en-US" altLang="ko-KR" sz="1550" dirty="0" smtClean="0"/>
              <a:t>·</a:t>
            </a:r>
            <a:r>
              <a:rPr lang="ko-KR" altLang="en-US" sz="1550" dirty="0" smtClean="0"/>
              <a:t>기상 등 수시로 들음</a:t>
            </a:r>
            <a:endParaRPr lang="en-US" altLang="ko-KR" sz="1550" dirty="0" smtClean="0"/>
          </a:p>
          <a:p>
            <a:endParaRPr lang="en-US" altLang="ko-KR" sz="2400" dirty="0" smtClean="0"/>
          </a:p>
          <a:p>
            <a:r>
              <a:rPr lang="ko-KR" altLang="en-US" sz="2400" dirty="0" smtClean="0"/>
              <a:t>교생실습</a:t>
            </a:r>
            <a:r>
              <a:rPr lang="en-US" altLang="ko-KR" sz="2400" dirty="0" smtClean="0"/>
              <a:t>,</a:t>
            </a:r>
            <a:r>
              <a:rPr lang="ko-KR" altLang="en-US" sz="2400" dirty="0" smtClean="0"/>
              <a:t>현장실습 때 아동들을 떠올리며 </a:t>
            </a:r>
            <a:r>
              <a:rPr lang="en-US" altLang="ko-KR" sz="2400" dirty="0" smtClean="0"/>
              <a:t>3,4,5</a:t>
            </a:r>
            <a:r>
              <a:rPr lang="ko-KR" altLang="en-US" sz="2400" dirty="0" smtClean="0"/>
              <a:t>세 암기</a:t>
            </a:r>
            <a:endParaRPr lang="en-US" altLang="ko-KR" sz="2400" dirty="0" smtClean="0"/>
          </a:p>
          <a:p>
            <a:endParaRPr lang="en-US" altLang="ko-KR" sz="2400" dirty="0" smtClean="0"/>
          </a:p>
          <a:p>
            <a:r>
              <a:rPr lang="ko-KR" altLang="en-US" sz="2400" dirty="0" smtClean="0"/>
              <a:t>매일 한 영역씩 적고 채점</a:t>
            </a:r>
            <a:endParaRPr lang="en-US" altLang="ko-KR" sz="2400" dirty="0" smtClean="0"/>
          </a:p>
          <a:p>
            <a:endParaRPr lang="en-US" altLang="ko-KR" sz="2400" dirty="0" smtClean="0"/>
          </a:p>
          <a:p>
            <a:r>
              <a:rPr lang="ko-KR" altLang="en-US" sz="2400" dirty="0" err="1" smtClean="0"/>
              <a:t>스터디</a:t>
            </a:r>
            <a:r>
              <a:rPr lang="ko-KR" altLang="en-US" sz="2400" dirty="0" smtClean="0"/>
              <a:t> 활용하여 쪽지시험</a:t>
            </a:r>
            <a:endParaRPr lang="ko-KR" altLang="en-US" sz="2400" dirty="0"/>
          </a:p>
        </p:txBody>
      </p:sp>
      <p:grpSp>
        <p:nvGrpSpPr>
          <p:cNvPr id="4" name="그룹 3"/>
          <p:cNvGrpSpPr/>
          <p:nvPr/>
        </p:nvGrpSpPr>
        <p:grpSpPr>
          <a:xfrm>
            <a:off x="9525" y="9525"/>
            <a:ext cx="9115425" cy="576001"/>
            <a:chOff x="0" y="0"/>
            <a:chExt cx="9115425" cy="576001"/>
          </a:xfrm>
        </p:grpSpPr>
        <p:grpSp>
          <p:nvGrpSpPr>
            <p:cNvPr id="5" name="그룹 29"/>
            <p:cNvGrpSpPr/>
            <p:nvPr/>
          </p:nvGrpSpPr>
          <p:grpSpPr>
            <a:xfrm rot="10800000">
              <a:off x="0" y="0"/>
              <a:ext cx="4716000" cy="576000"/>
              <a:chOff x="0" y="2924944"/>
              <a:chExt cx="8802982" cy="1008111"/>
            </a:xfrm>
          </p:grpSpPr>
          <p:grpSp>
            <p:nvGrpSpPr>
              <p:cNvPr id="6" name="그룹 9"/>
              <p:cNvGrpSpPr/>
              <p:nvPr/>
            </p:nvGrpSpPr>
            <p:grpSpPr>
              <a:xfrm>
                <a:off x="0" y="2924944"/>
                <a:ext cx="2931010" cy="1008111"/>
                <a:chOff x="0" y="2924944"/>
                <a:chExt cx="2931010" cy="1008111"/>
              </a:xfrm>
            </p:grpSpPr>
            <p:sp>
              <p:nvSpPr>
                <p:cNvPr id="38" name="이등변 삼각형 3"/>
                <p:cNvSpPr/>
                <p:nvPr/>
              </p:nvSpPr>
              <p:spPr>
                <a:xfrm>
                  <a:off x="0" y="2924944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9" name="이등변 삼각형 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0" name="이등변 삼각형 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1" name="이등변 삼각형 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2" name="이등변 삼각형 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7" name="그룹 10"/>
              <p:cNvGrpSpPr/>
              <p:nvPr/>
            </p:nvGrpSpPr>
            <p:grpSpPr>
              <a:xfrm>
                <a:off x="2931650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34" name="이등변 삼각형 33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5" name="이등변 삼각형 34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6" name="이등변 삼각형 35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7" name="이등변 삼각형 36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8" name="그룹 16"/>
              <p:cNvGrpSpPr/>
              <p:nvPr/>
            </p:nvGrpSpPr>
            <p:grpSpPr>
              <a:xfrm>
                <a:off x="5282249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30" name="이등변 삼각형 29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1" name="이등변 삼각형 30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2" name="이등변 삼각형 31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3" name="이등변 삼각형 32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9" name="그룹 21"/>
              <p:cNvGrpSpPr/>
              <p:nvPr/>
            </p:nvGrpSpPr>
            <p:grpSpPr>
              <a:xfrm>
                <a:off x="7629106" y="2924945"/>
                <a:ext cx="1173876" cy="1008110"/>
                <a:chOff x="582067" y="2924945"/>
                <a:chExt cx="1173876" cy="1008110"/>
              </a:xfrm>
            </p:grpSpPr>
            <p:sp>
              <p:nvSpPr>
                <p:cNvPr id="28" name="이등변 삼각형 27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9" name="이등변 삼각형 28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24" name="그룹 94"/>
            <p:cNvGrpSpPr/>
            <p:nvPr/>
          </p:nvGrpSpPr>
          <p:grpSpPr>
            <a:xfrm rot="10800000">
              <a:off x="4715061" y="0"/>
              <a:ext cx="4400364" cy="576001"/>
              <a:chOff x="0" y="2924944"/>
              <a:chExt cx="8213810" cy="1008112"/>
            </a:xfrm>
          </p:grpSpPr>
          <p:grpSp>
            <p:nvGrpSpPr>
              <p:cNvPr id="25" name="그룹 9"/>
              <p:cNvGrpSpPr/>
              <p:nvPr/>
            </p:nvGrpSpPr>
            <p:grpSpPr>
              <a:xfrm>
                <a:off x="0" y="2924944"/>
                <a:ext cx="2931010" cy="1008111"/>
                <a:chOff x="0" y="2924944"/>
                <a:chExt cx="2931010" cy="1008111"/>
              </a:xfrm>
            </p:grpSpPr>
            <p:sp>
              <p:nvSpPr>
                <p:cNvPr id="19" name="이등변 삼각형 3"/>
                <p:cNvSpPr/>
                <p:nvPr/>
              </p:nvSpPr>
              <p:spPr>
                <a:xfrm>
                  <a:off x="0" y="2924944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0" name="이등변 삼각형 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1" name="이등변 삼각형 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2" name="이등변 삼각형 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3" name="이등변 삼각형 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26" name="그룹 10"/>
              <p:cNvGrpSpPr/>
              <p:nvPr/>
            </p:nvGrpSpPr>
            <p:grpSpPr>
              <a:xfrm>
                <a:off x="2931650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15" name="이등변 삼각형 1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6" name="이등변 삼각형 1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7" name="이등변 삼각형 1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8" name="이등변 삼각형 17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27" name="그룹 16"/>
              <p:cNvGrpSpPr/>
              <p:nvPr/>
            </p:nvGrpSpPr>
            <p:grpSpPr>
              <a:xfrm>
                <a:off x="5282249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11" name="이등변 삼각형 10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2" name="이등변 삼각형 11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3" name="이등변 삼각형 12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4" name="이등변 삼각형 13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sp>
            <p:nvSpPr>
              <p:cNvPr id="10" name="이등변 삼각형 9"/>
              <p:cNvSpPr/>
              <p:nvPr/>
            </p:nvSpPr>
            <p:spPr>
              <a:xfrm rot="10800000">
                <a:off x="7629106" y="3429000"/>
                <a:ext cx="584704" cy="504056"/>
              </a:xfrm>
              <a:prstGeom prst="triangl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grpSp>
        <p:nvGrpSpPr>
          <p:cNvPr id="43" name="그룹 42"/>
          <p:cNvGrpSpPr/>
          <p:nvPr/>
        </p:nvGrpSpPr>
        <p:grpSpPr>
          <a:xfrm rot="10800000">
            <a:off x="9525" y="6265887"/>
            <a:ext cx="9115425" cy="576001"/>
            <a:chOff x="0" y="0"/>
            <a:chExt cx="9115425" cy="576001"/>
          </a:xfrm>
        </p:grpSpPr>
        <p:grpSp>
          <p:nvGrpSpPr>
            <p:cNvPr id="44" name="그룹 29"/>
            <p:cNvGrpSpPr/>
            <p:nvPr/>
          </p:nvGrpSpPr>
          <p:grpSpPr>
            <a:xfrm rot="10800000">
              <a:off x="0" y="0"/>
              <a:ext cx="4716000" cy="576000"/>
              <a:chOff x="0" y="2924944"/>
              <a:chExt cx="8802982" cy="1008111"/>
            </a:xfrm>
          </p:grpSpPr>
          <p:grpSp>
            <p:nvGrpSpPr>
              <p:cNvPr id="45" name="그룹 9"/>
              <p:cNvGrpSpPr/>
              <p:nvPr/>
            </p:nvGrpSpPr>
            <p:grpSpPr>
              <a:xfrm>
                <a:off x="0" y="2924944"/>
                <a:ext cx="2931010" cy="1008111"/>
                <a:chOff x="0" y="2924944"/>
                <a:chExt cx="2931010" cy="1008111"/>
              </a:xfrm>
            </p:grpSpPr>
            <p:sp>
              <p:nvSpPr>
                <p:cNvPr id="77" name="이등변 삼각형 3"/>
                <p:cNvSpPr/>
                <p:nvPr/>
              </p:nvSpPr>
              <p:spPr>
                <a:xfrm>
                  <a:off x="0" y="2924944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8" name="이등변 삼각형 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9" name="이등변 삼각형 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80" name="이등변 삼각형 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81" name="이등변 삼각형 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46" name="그룹 10"/>
              <p:cNvGrpSpPr/>
              <p:nvPr/>
            </p:nvGrpSpPr>
            <p:grpSpPr>
              <a:xfrm>
                <a:off x="2931650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73" name="이등변 삼각형 72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4" name="이등변 삼각형 73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5" name="이등변 삼각형 74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6" name="이등변 삼각형 75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47" name="그룹 16"/>
              <p:cNvGrpSpPr/>
              <p:nvPr/>
            </p:nvGrpSpPr>
            <p:grpSpPr>
              <a:xfrm>
                <a:off x="5282249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69" name="이등변 삼각형 68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0" name="이등변 삼각형 69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1" name="이등변 삼각형 70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2" name="이등변 삼각형 71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48" name="그룹 21"/>
              <p:cNvGrpSpPr/>
              <p:nvPr/>
            </p:nvGrpSpPr>
            <p:grpSpPr>
              <a:xfrm>
                <a:off x="7629106" y="2924945"/>
                <a:ext cx="1173876" cy="1008110"/>
                <a:chOff x="582067" y="2924945"/>
                <a:chExt cx="1173876" cy="1008110"/>
              </a:xfrm>
            </p:grpSpPr>
            <p:sp>
              <p:nvSpPr>
                <p:cNvPr id="67" name="이등변 삼각형 66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8" name="이등변 삼각형 67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63" name="그룹 94"/>
            <p:cNvGrpSpPr/>
            <p:nvPr/>
          </p:nvGrpSpPr>
          <p:grpSpPr>
            <a:xfrm rot="10800000">
              <a:off x="4715061" y="0"/>
              <a:ext cx="4400364" cy="576001"/>
              <a:chOff x="0" y="2924944"/>
              <a:chExt cx="8213810" cy="1008112"/>
            </a:xfrm>
          </p:grpSpPr>
          <p:grpSp>
            <p:nvGrpSpPr>
              <p:cNvPr id="64" name="그룹 9"/>
              <p:cNvGrpSpPr/>
              <p:nvPr/>
            </p:nvGrpSpPr>
            <p:grpSpPr>
              <a:xfrm>
                <a:off x="0" y="2924944"/>
                <a:ext cx="2931010" cy="1008111"/>
                <a:chOff x="0" y="2924944"/>
                <a:chExt cx="2931010" cy="1008111"/>
              </a:xfrm>
            </p:grpSpPr>
            <p:sp>
              <p:nvSpPr>
                <p:cNvPr id="58" name="이등변 삼각형 3"/>
                <p:cNvSpPr/>
                <p:nvPr/>
              </p:nvSpPr>
              <p:spPr>
                <a:xfrm>
                  <a:off x="0" y="2924944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9" name="이등변 삼각형 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0" name="이등변 삼각형 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1" name="이등변 삼각형 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2" name="이등변 삼각형 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65" name="그룹 10"/>
              <p:cNvGrpSpPr/>
              <p:nvPr/>
            </p:nvGrpSpPr>
            <p:grpSpPr>
              <a:xfrm>
                <a:off x="2931650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54" name="이등변 삼각형 53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5" name="이등변 삼각형 54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6" name="이등변 삼각형 55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7" name="이등변 삼각형 56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66" name="그룹 16"/>
              <p:cNvGrpSpPr/>
              <p:nvPr/>
            </p:nvGrpSpPr>
            <p:grpSpPr>
              <a:xfrm>
                <a:off x="5282249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50" name="이등변 삼각형 49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1" name="이등변 삼각형 50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2" name="이등변 삼각형 51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3" name="이등변 삼각형 52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sp>
            <p:nvSpPr>
              <p:cNvPr id="49" name="이등변 삼각형 48"/>
              <p:cNvSpPr/>
              <p:nvPr/>
            </p:nvSpPr>
            <p:spPr>
              <a:xfrm rot="10800000">
                <a:off x="7629106" y="3429000"/>
                <a:ext cx="584704" cy="504056"/>
              </a:xfrm>
              <a:prstGeom prst="triangl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 smtClean="0"/>
              <a:t>장특법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1550" dirty="0" smtClean="0"/>
              <a:t>9</a:t>
            </a:r>
            <a:r>
              <a:rPr lang="ko-KR" altLang="en-US" sz="1550" dirty="0" smtClean="0"/>
              <a:t>월</a:t>
            </a:r>
            <a:r>
              <a:rPr lang="en-US" altLang="ko-KR" sz="1550" dirty="0" smtClean="0"/>
              <a:t>~</a:t>
            </a:r>
            <a:r>
              <a:rPr lang="ko-KR" altLang="en-US" sz="1550" dirty="0" err="1" smtClean="0"/>
              <a:t>임용날까지</a:t>
            </a:r>
            <a:r>
              <a:rPr lang="ko-KR" altLang="en-US" sz="1550" dirty="0" smtClean="0"/>
              <a:t> 음성파일을 핸드폰에 저장하여 등</a:t>
            </a:r>
            <a:r>
              <a:rPr lang="en-US" altLang="ko-KR" sz="1550" dirty="0" smtClean="0"/>
              <a:t>·</a:t>
            </a:r>
            <a:r>
              <a:rPr lang="ko-KR" altLang="en-US" sz="1550" dirty="0" smtClean="0"/>
              <a:t>하교</a:t>
            </a:r>
            <a:r>
              <a:rPr lang="en-US" altLang="ko-KR" sz="1550" dirty="0" smtClean="0"/>
              <a:t>,</a:t>
            </a:r>
            <a:r>
              <a:rPr lang="ko-KR" altLang="en-US" sz="1550" dirty="0" smtClean="0"/>
              <a:t>이동</a:t>
            </a:r>
            <a:r>
              <a:rPr lang="en-US" altLang="ko-KR" sz="1550" dirty="0" smtClean="0"/>
              <a:t>,</a:t>
            </a:r>
            <a:r>
              <a:rPr lang="ko-KR" altLang="en-US" sz="1550" dirty="0" smtClean="0"/>
              <a:t>취침</a:t>
            </a:r>
            <a:r>
              <a:rPr lang="en-US" altLang="ko-KR" sz="1550" dirty="0" smtClean="0"/>
              <a:t>·</a:t>
            </a:r>
            <a:r>
              <a:rPr lang="ko-KR" altLang="en-US" sz="1550" dirty="0" smtClean="0"/>
              <a:t>기상 등 수시로 들음</a:t>
            </a:r>
            <a:endParaRPr lang="en-US" altLang="ko-KR" sz="1550" dirty="0" smtClean="0"/>
          </a:p>
          <a:p>
            <a:endParaRPr lang="en-US" altLang="ko-KR" sz="1550" dirty="0" smtClean="0"/>
          </a:p>
          <a:p>
            <a:r>
              <a:rPr lang="ko-KR" altLang="en-US" sz="1600" dirty="0" err="1" smtClean="0"/>
              <a:t>스터디</a:t>
            </a:r>
            <a:r>
              <a:rPr lang="ko-KR" altLang="en-US" sz="1600" dirty="0" smtClean="0"/>
              <a:t> 활용하여 쪽지시험</a:t>
            </a:r>
            <a:endParaRPr lang="en-US" altLang="ko-KR" sz="1600" dirty="0" smtClean="0"/>
          </a:p>
          <a:p>
            <a:endParaRPr lang="en-US" altLang="ko-KR" sz="2400" dirty="0" smtClean="0"/>
          </a:p>
          <a:p>
            <a:r>
              <a:rPr lang="ko-KR" altLang="en-US" sz="1200" dirty="0" smtClean="0"/>
              <a:t>누가</a:t>
            </a:r>
            <a:r>
              <a:rPr lang="en-US" altLang="ko-KR" sz="1200" dirty="0" smtClean="0"/>
              <a:t>/?</a:t>
            </a:r>
            <a:r>
              <a:rPr lang="ko-KR" altLang="en-US" sz="1200" dirty="0" smtClean="0"/>
              <a:t>일</a:t>
            </a:r>
            <a:r>
              <a:rPr lang="en-US" altLang="ko-KR" sz="1200" dirty="0" smtClean="0"/>
              <a:t>/?</a:t>
            </a:r>
            <a:r>
              <a:rPr lang="ko-KR" altLang="en-US" sz="1200" dirty="0" smtClean="0"/>
              <a:t>주일</a:t>
            </a:r>
            <a:r>
              <a:rPr lang="en-US" altLang="ko-KR" sz="1200" dirty="0" smtClean="0"/>
              <a:t>/?</a:t>
            </a:r>
            <a:r>
              <a:rPr lang="ko-KR" altLang="en-US" sz="1200" dirty="0" smtClean="0"/>
              <a:t>세</a:t>
            </a:r>
            <a:r>
              <a:rPr lang="en-US" altLang="ko-KR" sz="1200" dirty="0" smtClean="0"/>
              <a:t>/?</a:t>
            </a:r>
            <a:r>
              <a:rPr lang="ko-KR" altLang="en-US" sz="1200" dirty="0" smtClean="0"/>
              <a:t>명</a:t>
            </a:r>
            <a:r>
              <a:rPr lang="en-US" altLang="ko-KR" sz="1200" dirty="0" smtClean="0"/>
              <a:t>/?%/</a:t>
            </a:r>
            <a:r>
              <a:rPr lang="ko-KR" altLang="en-US" sz="1200" dirty="0" smtClean="0"/>
              <a:t>핵심 키워드</a:t>
            </a:r>
            <a:r>
              <a:rPr lang="en-US" altLang="ko-KR" sz="1200" dirty="0" smtClean="0"/>
              <a:t>/ </a:t>
            </a:r>
            <a:r>
              <a:rPr lang="ko-KR" altLang="en-US" sz="1200" dirty="0" smtClean="0"/>
              <a:t>위주로 암기 </a:t>
            </a:r>
            <a:r>
              <a:rPr lang="en-US" altLang="ko-KR" sz="1200" dirty="0" smtClean="0"/>
              <a:t>-&gt; </a:t>
            </a:r>
            <a:r>
              <a:rPr lang="ko-KR" altLang="en-US" sz="1200" dirty="0" smtClean="0"/>
              <a:t>중요부분을 가려 원본과 대조하며 적거나 떠올려봄</a:t>
            </a:r>
            <a:endParaRPr lang="en-US" altLang="ko-KR" sz="1200" dirty="0" smtClean="0"/>
          </a:p>
        </p:txBody>
      </p:sp>
      <p:grpSp>
        <p:nvGrpSpPr>
          <p:cNvPr id="4" name="그룹 3"/>
          <p:cNvGrpSpPr/>
          <p:nvPr/>
        </p:nvGrpSpPr>
        <p:grpSpPr>
          <a:xfrm>
            <a:off x="9525" y="9525"/>
            <a:ext cx="9115425" cy="576001"/>
            <a:chOff x="0" y="0"/>
            <a:chExt cx="9115425" cy="576001"/>
          </a:xfrm>
        </p:grpSpPr>
        <p:grpSp>
          <p:nvGrpSpPr>
            <p:cNvPr id="5" name="그룹 29"/>
            <p:cNvGrpSpPr/>
            <p:nvPr/>
          </p:nvGrpSpPr>
          <p:grpSpPr>
            <a:xfrm rot="10800000">
              <a:off x="0" y="0"/>
              <a:ext cx="4716000" cy="576000"/>
              <a:chOff x="0" y="2924944"/>
              <a:chExt cx="8802982" cy="1008111"/>
            </a:xfrm>
          </p:grpSpPr>
          <p:grpSp>
            <p:nvGrpSpPr>
              <p:cNvPr id="6" name="그룹 9"/>
              <p:cNvGrpSpPr/>
              <p:nvPr/>
            </p:nvGrpSpPr>
            <p:grpSpPr>
              <a:xfrm>
                <a:off x="0" y="2924944"/>
                <a:ext cx="2931010" cy="1008111"/>
                <a:chOff x="0" y="2924944"/>
                <a:chExt cx="2931010" cy="1008111"/>
              </a:xfrm>
            </p:grpSpPr>
            <p:sp>
              <p:nvSpPr>
                <p:cNvPr id="38" name="이등변 삼각형 3"/>
                <p:cNvSpPr/>
                <p:nvPr/>
              </p:nvSpPr>
              <p:spPr>
                <a:xfrm>
                  <a:off x="0" y="2924944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9" name="이등변 삼각형 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0" name="이등변 삼각형 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1" name="이등변 삼각형 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2" name="이등변 삼각형 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7" name="그룹 10"/>
              <p:cNvGrpSpPr/>
              <p:nvPr/>
            </p:nvGrpSpPr>
            <p:grpSpPr>
              <a:xfrm>
                <a:off x="2931650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34" name="이등변 삼각형 33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5" name="이등변 삼각형 34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6" name="이등변 삼각형 35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7" name="이등변 삼각형 36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8" name="그룹 16"/>
              <p:cNvGrpSpPr/>
              <p:nvPr/>
            </p:nvGrpSpPr>
            <p:grpSpPr>
              <a:xfrm>
                <a:off x="5282249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30" name="이등변 삼각형 29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1" name="이등변 삼각형 30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2" name="이등변 삼각형 31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3" name="이등변 삼각형 32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9" name="그룹 21"/>
              <p:cNvGrpSpPr/>
              <p:nvPr/>
            </p:nvGrpSpPr>
            <p:grpSpPr>
              <a:xfrm>
                <a:off x="7629106" y="2924945"/>
                <a:ext cx="1173876" cy="1008110"/>
                <a:chOff x="582067" y="2924945"/>
                <a:chExt cx="1173876" cy="1008110"/>
              </a:xfrm>
            </p:grpSpPr>
            <p:sp>
              <p:nvSpPr>
                <p:cNvPr id="28" name="이등변 삼각형 27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9" name="이등변 삼각형 28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24" name="그룹 94"/>
            <p:cNvGrpSpPr/>
            <p:nvPr/>
          </p:nvGrpSpPr>
          <p:grpSpPr>
            <a:xfrm rot="10800000">
              <a:off x="4715061" y="0"/>
              <a:ext cx="4400364" cy="576001"/>
              <a:chOff x="0" y="2924944"/>
              <a:chExt cx="8213810" cy="1008112"/>
            </a:xfrm>
          </p:grpSpPr>
          <p:grpSp>
            <p:nvGrpSpPr>
              <p:cNvPr id="25" name="그룹 9"/>
              <p:cNvGrpSpPr/>
              <p:nvPr/>
            </p:nvGrpSpPr>
            <p:grpSpPr>
              <a:xfrm>
                <a:off x="0" y="2924944"/>
                <a:ext cx="2931010" cy="1008111"/>
                <a:chOff x="0" y="2924944"/>
                <a:chExt cx="2931010" cy="1008111"/>
              </a:xfrm>
            </p:grpSpPr>
            <p:sp>
              <p:nvSpPr>
                <p:cNvPr id="19" name="이등변 삼각형 3"/>
                <p:cNvSpPr/>
                <p:nvPr/>
              </p:nvSpPr>
              <p:spPr>
                <a:xfrm>
                  <a:off x="0" y="2924944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0" name="이등변 삼각형 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1" name="이등변 삼각형 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2" name="이등변 삼각형 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3" name="이등변 삼각형 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26" name="그룹 10"/>
              <p:cNvGrpSpPr/>
              <p:nvPr/>
            </p:nvGrpSpPr>
            <p:grpSpPr>
              <a:xfrm>
                <a:off x="2931650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15" name="이등변 삼각형 1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6" name="이등변 삼각형 1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7" name="이등변 삼각형 1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8" name="이등변 삼각형 17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27" name="그룹 16"/>
              <p:cNvGrpSpPr/>
              <p:nvPr/>
            </p:nvGrpSpPr>
            <p:grpSpPr>
              <a:xfrm>
                <a:off x="5282249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11" name="이등변 삼각형 10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2" name="이등변 삼각형 11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3" name="이등변 삼각형 12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4" name="이등변 삼각형 13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sp>
            <p:nvSpPr>
              <p:cNvPr id="10" name="이등변 삼각형 9"/>
              <p:cNvSpPr/>
              <p:nvPr/>
            </p:nvSpPr>
            <p:spPr>
              <a:xfrm rot="10800000">
                <a:off x="7629106" y="3429000"/>
                <a:ext cx="584704" cy="504056"/>
              </a:xfrm>
              <a:prstGeom prst="triangl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grpSp>
        <p:nvGrpSpPr>
          <p:cNvPr id="43" name="그룹 42"/>
          <p:cNvGrpSpPr/>
          <p:nvPr/>
        </p:nvGrpSpPr>
        <p:grpSpPr>
          <a:xfrm rot="10800000">
            <a:off x="9525" y="6265887"/>
            <a:ext cx="9115425" cy="576001"/>
            <a:chOff x="0" y="0"/>
            <a:chExt cx="9115425" cy="576001"/>
          </a:xfrm>
        </p:grpSpPr>
        <p:grpSp>
          <p:nvGrpSpPr>
            <p:cNvPr id="44" name="그룹 29"/>
            <p:cNvGrpSpPr/>
            <p:nvPr/>
          </p:nvGrpSpPr>
          <p:grpSpPr>
            <a:xfrm rot="10800000">
              <a:off x="0" y="0"/>
              <a:ext cx="4716000" cy="576000"/>
              <a:chOff x="0" y="2924944"/>
              <a:chExt cx="8802982" cy="1008111"/>
            </a:xfrm>
          </p:grpSpPr>
          <p:grpSp>
            <p:nvGrpSpPr>
              <p:cNvPr id="45" name="그룹 9"/>
              <p:cNvGrpSpPr/>
              <p:nvPr/>
            </p:nvGrpSpPr>
            <p:grpSpPr>
              <a:xfrm>
                <a:off x="0" y="2924944"/>
                <a:ext cx="2931010" cy="1008111"/>
                <a:chOff x="0" y="2924944"/>
                <a:chExt cx="2931010" cy="1008111"/>
              </a:xfrm>
            </p:grpSpPr>
            <p:sp>
              <p:nvSpPr>
                <p:cNvPr id="77" name="이등변 삼각형 3"/>
                <p:cNvSpPr/>
                <p:nvPr/>
              </p:nvSpPr>
              <p:spPr>
                <a:xfrm>
                  <a:off x="0" y="2924944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8" name="이등변 삼각형 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9" name="이등변 삼각형 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80" name="이등변 삼각형 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81" name="이등변 삼각형 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46" name="그룹 10"/>
              <p:cNvGrpSpPr/>
              <p:nvPr/>
            </p:nvGrpSpPr>
            <p:grpSpPr>
              <a:xfrm>
                <a:off x="2931650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73" name="이등변 삼각형 72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4" name="이등변 삼각형 73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5" name="이등변 삼각형 74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6" name="이등변 삼각형 75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47" name="그룹 16"/>
              <p:cNvGrpSpPr/>
              <p:nvPr/>
            </p:nvGrpSpPr>
            <p:grpSpPr>
              <a:xfrm>
                <a:off x="5282249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69" name="이등변 삼각형 68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0" name="이등변 삼각형 69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1" name="이등변 삼각형 70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2" name="이등변 삼각형 71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48" name="그룹 21"/>
              <p:cNvGrpSpPr/>
              <p:nvPr/>
            </p:nvGrpSpPr>
            <p:grpSpPr>
              <a:xfrm>
                <a:off x="7629106" y="2924945"/>
                <a:ext cx="1173876" cy="1008110"/>
                <a:chOff x="582067" y="2924945"/>
                <a:chExt cx="1173876" cy="1008110"/>
              </a:xfrm>
            </p:grpSpPr>
            <p:sp>
              <p:nvSpPr>
                <p:cNvPr id="67" name="이등변 삼각형 66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8" name="이등변 삼각형 67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63" name="그룹 94"/>
            <p:cNvGrpSpPr/>
            <p:nvPr/>
          </p:nvGrpSpPr>
          <p:grpSpPr>
            <a:xfrm rot="10800000">
              <a:off x="4715061" y="0"/>
              <a:ext cx="4400364" cy="576001"/>
              <a:chOff x="0" y="2924944"/>
              <a:chExt cx="8213810" cy="1008112"/>
            </a:xfrm>
          </p:grpSpPr>
          <p:grpSp>
            <p:nvGrpSpPr>
              <p:cNvPr id="64" name="그룹 9"/>
              <p:cNvGrpSpPr/>
              <p:nvPr/>
            </p:nvGrpSpPr>
            <p:grpSpPr>
              <a:xfrm>
                <a:off x="0" y="2924944"/>
                <a:ext cx="2931010" cy="1008111"/>
                <a:chOff x="0" y="2924944"/>
                <a:chExt cx="2931010" cy="1008111"/>
              </a:xfrm>
            </p:grpSpPr>
            <p:sp>
              <p:nvSpPr>
                <p:cNvPr id="58" name="이등변 삼각형 3"/>
                <p:cNvSpPr/>
                <p:nvPr/>
              </p:nvSpPr>
              <p:spPr>
                <a:xfrm>
                  <a:off x="0" y="2924944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9" name="이등변 삼각형 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0" name="이등변 삼각형 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1" name="이등변 삼각형 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2" name="이등변 삼각형 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65" name="그룹 10"/>
              <p:cNvGrpSpPr/>
              <p:nvPr/>
            </p:nvGrpSpPr>
            <p:grpSpPr>
              <a:xfrm>
                <a:off x="2931650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54" name="이등변 삼각형 53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5" name="이등변 삼각형 54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6" name="이등변 삼각형 55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7" name="이등변 삼각형 56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66" name="그룹 16"/>
              <p:cNvGrpSpPr/>
              <p:nvPr/>
            </p:nvGrpSpPr>
            <p:grpSpPr>
              <a:xfrm>
                <a:off x="5282249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50" name="이등변 삼각형 49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1" name="이등변 삼각형 50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2" name="이등변 삼각형 51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3" name="이등변 삼각형 52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sp>
            <p:nvSpPr>
              <p:cNvPr id="49" name="이등변 삼각형 48"/>
              <p:cNvSpPr/>
              <p:nvPr/>
            </p:nvSpPr>
            <p:spPr>
              <a:xfrm rot="10800000">
                <a:off x="7629106" y="3429000"/>
                <a:ext cx="584704" cy="504056"/>
              </a:xfrm>
              <a:prstGeom prst="triangl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교직논술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ko-KR" altLang="en-US" sz="1600" dirty="0" err="1" smtClean="0"/>
              <a:t>ㅎㅅㅇ</a:t>
            </a:r>
            <a:r>
              <a:rPr lang="ko-KR" altLang="en-US" sz="1600" dirty="0" smtClean="0"/>
              <a:t> 신기해</a:t>
            </a:r>
            <a:r>
              <a:rPr lang="en-US" altLang="ko-KR" sz="1600" dirty="0" smtClean="0"/>
              <a:t>, </a:t>
            </a:r>
            <a:r>
              <a:rPr lang="ko-KR" altLang="en-US" sz="1600" dirty="0" smtClean="0"/>
              <a:t>특수논술 모의고사 문제집</a:t>
            </a:r>
            <a:r>
              <a:rPr lang="en-US" altLang="ko-KR" sz="1600" dirty="0" smtClean="0"/>
              <a:t>, </a:t>
            </a:r>
            <a:r>
              <a:rPr lang="ko-KR" altLang="en-US" sz="1600" dirty="0" smtClean="0"/>
              <a:t>특수교육 교직논술 패러다임 등 참고</a:t>
            </a:r>
            <a:endParaRPr lang="en-US" altLang="ko-KR" sz="1600" dirty="0" smtClean="0"/>
          </a:p>
          <a:p>
            <a:endParaRPr lang="en-US" altLang="ko-KR" sz="1600" dirty="0" smtClean="0"/>
          </a:p>
          <a:p>
            <a:r>
              <a:rPr lang="ko-KR" altLang="en-US" sz="1600" dirty="0" err="1" smtClean="0"/>
              <a:t>초시계로</a:t>
            </a:r>
            <a:r>
              <a:rPr lang="ko-KR" altLang="en-US" sz="1600" dirty="0" smtClean="0"/>
              <a:t> </a:t>
            </a:r>
            <a:r>
              <a:rPr lang="ko-KR" altLang="en-US" sz="1600" dirty="0" err="1" smtClean="0"/>
              <a:t>시간재며</a:t>
            </a:r>
            <a:r>
              <a:rPr lang="ko-KR" altLang="en-US" sz="1600" dirty="0" smtClean="0"/>
              <a:t> 연습</a:t>
            </a:r>
            <a:r>
              <a:rPr lang="en-US" altLang="ko-KR" sz="1600" dirty="0" smtClean="0"/>
              <a:t>(50</a:t>
            </a:r>
            <a:r>
              <a:rPr lang="ko-KR" altLang="en-US" sz="1600" dirty="0" smtClean="0"/>
              <a:t>분</a:t>
            </a:r>
            <a:r>
              <a:rPr lang="en-US" altLang="ko-KR" sz="1600" dirty="0" smtClean="0"/>
              <a:t>)</a:t>
            </a:r>
          </a:p>
          <a:p>
            <a:endParaRPr lang="en-US" altLang="ko-KR" sz="1600" dirty="0" smtClean="0"/>
          </a:p>
          <a:p>
            <a:r>
              <a:rPr lang="ko-KR" altLang="en-US" sz="1600" dirty="0" smtClean="0"/>
              <a:t>모범답안 활용할 것</a:t>
            </a:r>
            <a:endParaRPr lang="en-US" altLang="ko-KR" sz="1600" dirty="0" smtClean="0"/>
          </a:p>
          <a:p>
            <a:endParaRPr lang="en-US" altLang="ko-KR" sz="1600" dirty="0" smtClean="0"/>
          </a:p>
          <a:p>
            <a:r>
              <a:rPr lang="ko-KR" altLang="en-US" sz="1600" dirty="0" smtClean="0"/>
              <a:t>자신만의 틀</a:t>
            </a:r>
            <a:r>
              <a:rPr lang="en-US" altLang="ko-KR" sz="1600" dirty="0" smtClean="0"/>
              <a:t>(</a:t>
            </a:r>
            <a:r>
              <a:rPr lang="ko-KR" altLang="en-US" sz="1600" dirty="0" smtClean="0"/>
              <a:t>양식</a:t>
            </a:r>
            <a:r>
              <a:rPr lang="en-US" altLang="ko-KR" sz="1600" dirty="0" smtClean="0"/>
              <a:t>) </a:t>
            </a:r>
            <a:r>
              <a:rPr lang="ko-KR" altLang="en-US" sz="1600" dirty="0" smtClean="0"/>
              <a:t>만들기 </a:t>
            </a:r>
            <a:endParaRPr lang="en-US" altLang="ko-KR" sz="1600" dirty="0" smtClean="0"/>
          </a:p>
          <a:p>
            <a:endParaRPr lang="en-US" altLang="ko-KR" sz="1600" dirty="0" smtClean="0"/>
          </a:p>
          <a:p>
            <a:r>
              <a:rPr lang="en-US" altLang="ko-KR" sz="1600" dirty="0" smtClean="0"/>
              <a:t>‘</a:t>
            </a:r>
            <a:r>
              <a:rPr lang="ko-KR" altLang="en-US" sz="2000" b="1" dirty="0" smtClean="0"/>
              <a:t>교직</a:t>
            </a:r>
            <a:r>
              <a:rPr lang="en-US" altLang="ko-KR" sz="1600" dirty="0" smtClean="0"/>
              <a:t>’</a:t>
            </a:r>
            <a:r>
              <a:rPr lang="ko-KR" altLang="en-US" sz="1600" dirty="0" smtClean="0"/>
              <a:t>논술은 </a:t>
            </a:r>
            <a:r>
              <a:rPr lang="en-US" altLang="ko-KR" sz="1600" dirty="0" smtClean="0"/>
              <a:t>‘</a:t>
            </a:r>
            <a:r>
              <a:rPr lang="ko-KR" altLang="en-US" sz="2000" b="1" dirty="0" smtClean="0">
                <a:solidFill>
                  <a:srgbClr val="FF0000"/>
                </a:solidFill>
              </a:rPr>
              <a:t>정답</a:t>
            </a:r>
            <a:r>
              <a:rPr lang="en-US" altLang="ko-KR" sz="1600" dirty="0" smtClean="0"/>
              <a:t>’</a:t>
            </a:r>
            <a:r>
              <a:rPr lang="ko-KR" altLang="en-US" sz="1600" dirty="0" smtClean="0"/>
              <a:t>을 </a:t>
            </a:r>
            <a:r>
              <a:rPr lang="ko-KR" altLang="en-US" sz="2000" b="1" dirty="0" smtClean="0">
                <a:solidFill>
                  <a:srgbClr val="FF0000"/>
                </a:solidFill>
              </a:rPr>
              <a:t>논</a:t>
            </a:r>
            <a:r>
              <a:rPr lang="ko-KR" altLang="en-US" sz="1600" dirty="0" smtClean="0"/>
              <a:t>리적으로 서</a:t>
            </a:r>
            <a:r>
              <a:rPr lang="ko-KR" altLang="en-US" sz="2000" b="1" dirty="0" smtClean="0">
                <a:solidFill>
                  <a:srgbClr val="FF0000"/>
                </a:solidFill>
              </a:rPr>
              <a:t>술</a:t>
            </a:r>
            <a:r>
              <a:rPr lang="ko-KR" altLang="en-US" sz="1600" dirty="0" smtClean="0"/>
              <a:t>하는 것</a:t>
            </a:r>
            <a:r>
              <a:rPr lang="en-US" altLang="ko-KR" sz="1600" dirty="0" smtClean="0"/>
              <a:t>. </a:t>
            </a:r>
            <a:r>
              <a:rPr lang="ko-KR" altLang="en-US" sz="1600" dirty="0" smtClean="0"/>
              <a:t>글쓰기 경연 대회</a:t>
            </a:r>
            <a:r>
              <a:rPr lang="en-US" altLang="ko-KR" sz="1600" dirty="0" smtClean="0"/>
              <a:t>x</a:t>
            </a:r>
          </a:p>
          <a:p>
            <a:endParaRPr lang="en-US" altLang="ko-KR" sz="1600" dirty="0" smtClean="0"/>
          </a:p>
          <a:p>
            <a:r>
              <a:rPr lang="ko-KR" altLang="en-US" sz="1600" dirty="0" smtClean="0"/>
              <a:t>화려하고 참신한</a:t>
            </a:r>
            <a:r>
              <a:rPr lang="en-US" altLang="ko-KR" sz="1600" dirty="0" smtClean="0"/>
              <a:t>,</a:t>
            </a:r>
            <a:r>
              <a:rPr lang="ko-KR" altLang="en-US" sz="1600" dirty="0" smtClean="0"/>
              <a:t>독창적인 문장</a:t>
            </a:r>
            <a:r>
              <a:rPr lang="en-US" altLang="ko-KR" sz="1600" dirty="0" smtClean="0"/>
              <a:t>&amp;</a:t>
            </a:r>
            <a:r>
              <a:rPr lang="ko-KR" altLang="en-US" sz="1600" dirty="0" smtClean="0"/>
              <a:t>글쓰기 능력 </a:t>
            </a:r>
            <a:r>
              <a:rPr lang="en-US" altLang="ko-KR" sz="1600" dirty="0" smtClean="0"/>
              <a:t>&lt; </a:t>
            </a:r>
            <a:r>
              <a:rPr lang="ko-KR" altLang="en-US" sz="1600" dirty="0" smtClean="0"/>
              <a:t>간단</a:t>
            </a:r>
            <a:r>
              <a:rPr lang="en-US" altLang="ko-KR" sz="1600" dirty="0" smtClean="0"/>
              <a:t>,</a:t>
            </a:r>
            <a:r>
              <a:rPr lang="ko-KR" altLang="en-US" sz="1600" dirty="0" smtClean="0"/>
              <a:t>명료한 문장</a:t>
            </a:r>
            <a:r>
              <a:rPr lang="en-US" altLang="ko-KR" sz="1600" dirty="0" smtClean="0"/>
              <a:t>&amp;</a:t>
            </a:r>
            <a:r>
              <a:rPr lang="ko-KR" altLang="en-US" sz="1600" dirty="0" smtClean="0"/>
              <a:t>정확한 답</a:t>
            </a:r>
            <a:endParaRPr lang="ko-KR" altLang="en-US" sz="1600" dirty="0"/>
          </a:p>
        </p:txBody>
      </p:sp>
      <p:grpSp>
        <p:nvGrpSpPr>
          <p:cNvPr id="4" name="그룹 3"/>
          <p:cNvGrpSpPr/>
          <p:nvPr/>
        </p:nvGrpSpPr>
        <p:grpSpPr>
          <a:xfrm>
            <a:off x="9525" y="9525"/>
            <a:ext cx="9115425" cy="576001"/>
            <a:chOff x="0" y="0"/>
            <a:chExt cx="9115425" cy="576001"/>
          </a:xfrm>
        </p:grpSpPr>
        <p:grpSp>
          <p:nvGrpSpPr>
            <p:cNvPr id="5" name="그룹 29"/>
            <p:cNvGrpSpPr/>
            <p:nvPr/>
          </p:nvGrpSpPr>
          <p:grpSpPr>
            <a:xfrm rot="10800000">
              <a:off x="0" y="0"/>
              <a:ext cx="4716000" cy="576000"/>
              <a:chOff x="0" y="2924944"/>
              <a:chExt cx="8802982" cy="1008111"/>
            </a:xfrm>
          </p:grpSpPr>
          <p:grpSp>
            <p:nvGrpSpPr>
              <p:cNvPr id="6" name="그룹 9"/>
              <p:cNvGrpSpPr/>
              <p:nvPr/>
            </p:nvGrpSpPr>
            <p:grpSpPr>
              <a:xfrm>
                <a:off x="0" y="2924944"/>
                <a:ext cx="2931010" cy="1008111"/>
                <a:chOff x="0" y="2924944"/>
                <a:chExt cx="2931010" cy="1008111"/>
              </a:xfrm>
            </p:grpSpPr>
            <p:sp>
              <p:nvSpPr>
                <p:cNvPr id="38" name="이등변 삼각형 3"/>
                <p:cNvSpPr/>
                <p:nvPr/>
              </p:nvSpPr>
              <p:spPr>
                <a:xfrm>
                  <a:off x="0" y="2924944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9" name="이등변 삼각형 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0" name="이등변 삼각형 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1" name="이등변 삼각형 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2" name="이등변 삼각형 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7" name="그룹 10"/>
              <p:cNvGrpSpPr/>
              <p:nvPr/>
            </p:nvGrpSpPr>
            <p:grpSpPr>
              <a:xfrm>
                <a:off x="2931650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34" name="이등변 삼각형 33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5" name="이등변 삼각형 34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6" name="이등변 삼각형 35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7" name="이등변 삼각형 36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8" name="그룹 16"/>
              <p:cNvGrpSpPr/>
              <p:nvPr/>
            </p:nvGrpSpPr>
            <p:grpSpPr>
              <a:xfrm>
                <a:off x="5282249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30" name="이등변 삼각형 29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1" name="이등변 삼각형 30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2" name="이등변 삼각형 31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3" name="이등변 삼각형 32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9" name="그룹 21"/>
              <p:cNvGrpSpPr/>
              <p:nvPr/>
            </p:nvGrpSpPr>
            <p:grpSpPr>
              <a:xfrm>
                <a:off x="7629106" y="2924945"/>
                <a:ext cx="1173876" cy="1008110"/>
                <a:chOff x="582067" y="2924945"/>
                <a:chExt cx="1173876" cy="1008110"/>
              </a:xfrm>
            </p:grpSpPr>
            <p:sp>
              <p:nvSpPr>
                <p:cNvPr id="28" name="이등변 삼각형 27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9" name="이등변 삼각형 28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24" name="그룹 94"/>
            <p:cNvGrpSpPr/>
            <p:nvPr/>
          </p:nvGrpSpPr>
          <p:grpSpPr>
            <a:xfrm rot="10800000">
              <a:off x="4715061" y="0"/>
              <a:ext cx="4400364" cy="576001"/>
              <a:chOff x="0" y="2924944"/>
              <a:chExt cx="8213810" cy="1008112"/>
            </a:xfrm>
          </p:grpSpPr>
          <p:grpSp>
            <p:nvGrpSpPr>
              <p:cNvPr id="25" name="그룹 9"/>
              <p:cNvGrpSpPr/>
              <p:nvPr/>
            </p:nvGrpSpPr>
            <p:grpSpPr>
              <a:xfrm>
                <a:off x="0" y="2924944"/>
                <a:ext cx="2931010" cy="1008111"/>
                <a:chOff x="0" y="2924944"/>
                <a:chExt cx="2931010" cy="1008111"/>
              </a:xfrm>
            </p:grpSpPr>
            <p:sp>
              <p:nvSpPr>
                <p:cNvPr id="19" name="이등변 삼각형 3"/>
                <p:cNvSpPr/>
                <p:nvPr/>
              </p:nvSpPr>
              <p:spPr>
                <a:xfrm>
                  <a:off x="0" y="2924944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0" name="이등변 삼각형 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1" name="이등변 삼각형 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2" name="이등변 삼각형 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3" name="이등변 삼각형 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26" name="그룹 10"/>
              <p:cNvGrpSpPr/>
              <p:nvPr/>
            </p:nvGrpSpPr>
            <p:grpSpPr>
              <a:xfrm>
                <a:off x="2931650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15" name="이등변 삼각형 1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6" name="이등변 삼각형 1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7" name="이등변 삼각형 1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8" name="이등변 삼각형 17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27" name="그룹 16"/>
              <p:cNvGrpSpPr/>
              <p:nvPr/>
            </p:nvGrpSpPr>
            <p:grpSpPr>
              <a:xfrm>
                <a:off x="5282249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11" name="이등변 삼각형 10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2" name="이등변 삼각형 11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3" name="이등변 삼각형 12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4" name="이등변 삼각형 13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sp>
            <p:nvSpPr>
              <p:cNvPr id="10" name="이등변 삼각형 9"/>
              <p:cNvSpPr/>
              <p:nvPr/>
            </p:nvSpPr>
            <p:spPr>
              <a:xfrm rot="10800000">
                <a:off x="7629106" y="3429000"/>
                <a:ext cx="584704" cy="504056"/>
              </a:xfrm>
              <a:prstGeom prst="triangl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grpSp>
        <p:nvGrpSpPr>
          <p:cNvPr id="43" name="그룹 42"/>
          <p:cNvGrpSpPr/>
          <p:nvPr/>
        </p:nvGrpSpPr>
        <p:grpSpPr>
          <a:xfrm rot="10800000">
            <a:off x="9525" y="6265887"/>
            <a:ext cx="9115425" cy="576001"/>
            <a:chOff x="0" y="0"/>
            <a:chExt cx="9115425" cy="576001"/>
          </a:xfrm>
        </p:grpSpPr>
        <p:grpSp>
          <p:nvGrpSpPr>
            <p:cNvPr id="44" name="그룹 29"/>
            <p:cNvGrpSpPr/>
            <p:nvPr/>
          </p:nvGrpSpPr>
          <p:grpSpPr>
            <a:xfrm rot="10800000">
              <a:off x="0" y="0"/>
              <a:ext cx="4716000" cy="576000"/>
              <a:chOff x="0" y="2924944"/>
              <a:chExt cx="8802982" cy="1008111"/>
            </a:xfrm>
          </p:grpSpPr>
          <p:grpSp>
            <p:nvGrpSpPr>
              <p:cNvPr id="45" name="그룹 9"/>
              <p:cNvGrpSpPr/>
              <p:nvPr/>
            </p:nvGrpSpPr>
            <p:grpSpPr>
              <a:xfrm>
                <a:off x="0" y="2924944"/>
                <a:ext cx="2931010" cy="1008111"/>
                <a:chOff x="0" y="2924944"/>
                <a:chExt cx="2931010" cy="1008111"/>
              </a:xfrm>
            </p:grpSpPr>
            <p:sp>
              <p:nvSpPr>
                <p:cNvPr id="77" name="이등변 삼각형 3"/>
                <p:cNvSpPr/>
                <p:nvPr/>
              </p:nvSpPr>
              <p:spPr>
                <a:xfrm>
                  <a:off x="0" y="2924944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8" name="이등변 삼각형 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9" name="이등변 삼각형 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80" name="이등변 삼각형 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81" name="이등변 삼각형 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46" name="그룹 10"/>
              <p:cNvGrpSpPr/>
              <p:nvPr/>
            </p:nvGrpSpPr>
            <p:grpSpPr>
              <a:xfrm>
                <a:off x="2931650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73" name="이등변 삼각형 72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4" name="이등변 삼각형 73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5" name="이등변 삼각형 74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6" name="이등변 삼각형 75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47" name="그룹 16"/>
              <p:cNvGrpSpPr/>
              <p:nvPr/>
            </p:nvGrpSpPr>
            <p:grpSpPr>
              <a:xfrm>
                <a:off x="5282249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69" name="이등변 삼각형 68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0" name="이등변 삼각형 69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1" name="이등변 삼각형 70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2" name="이등변 삼각형 71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48" name="그룹 21"/>
              <p:cNvGrpSpPr/>
              <p:nvPr/>
            </p:nvGrpSpPr>
            <p:grpSpPr>
              <a:xfrm>
                <a:off x="7629106" y="2924945"/>
                <a:ext cx="1173876" cy="1008110"/>
                <a:chOff x="582067" y="2924945"/>
                <a:chExt cx="1173876" cy="1008110"/>
              </a:xfrm>
            </p:grpSpPr>
            <p:sp>
              <p:nvSpPr>
                <p:cNvPr id="67" name="이등변 삼각형 66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8" name="이등변 삼각형 67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63" name="그룹 94"/>
            <p:cNvGrpSpPr/>
            <p:nvPr/>
          </p:nvGrpSpPr>
          <p:grpSpPr>
            <a:xfrm rot="10800000">
              <a:off x="4715061" y="0"/>
              <a:ext cx="4400364" cy="576001"/>
              <a:chOff x="0" y="2924944"/>
              <a:chExt cx="8213810" cy="1008112"/>
            </a:xfrm>
          </p:grpSpPr>
          <p:grpSp>
            <p:nvGrpSpPr>
              <p:cNvPr id="64" name="그룹 9"/>
              <p:cNvGrpSpPr/>
              <p:nvPr/>
            </p:nvGrpSpPr>
            <p:grpSpPr>
              <a:xfrm>
                <a:off x="0" y="2924944"/>
                <a:ext cx="2931010" cy="1008111"/>
                <a:chOff x="0" y="2924944"/>
                <a:chExt cx="2931010" cy="1008111"/>
              </a:xfrm>
            </p:grpSpPr>
            <p:sp>
              <p:nvSpPr>
                <p:cNvPr id="58" name="이등변 삼각형 3"/>
                <p:cNvSpPr/>
                <p:nvPr/>
              </p:nvSpPr>
              <p:spPr>
                <a:xfrm>
                  <a:off x="0" y="2924944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9" name="이등변 삼각형 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0" name="이등변 삼각형 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1" name="이등변 삼각형 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2" name="이등변 삼각형 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65" name="그룹 10"/>
              <p:cNvGrpSpPr/>
              <p:nvPr/>
            </p:nvGrpSpPr>
            <p:grpSpPr>
              <a:xfrm>
                <a:off x="2931650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54" name="이등변 삼각형 53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5" name="이등변 삼각형 54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6" name="이등변 삼각형 55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7" name="이등변 삼각형 56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66" name="그룹 16"/>
              <p:cNvGrpSpPr/>
              <p:nvPr/>
            </p:nvGrpSpPr>
            <p:grpSpPr>
              <a:xfrm>
                <a:off x="5282249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50" name="이등변 삼각형 49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1" name="이등변 삼각형 50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2" name="이등변 삼각형 51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3" name="이등변 삼각형 52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sp>
            <p:nvSpPr>
              <p:cNvPr id="49" name="이등변 삼각형 48"/>
              <p:cNvSpPr/>
              <p:nvPr/>
            </p:nvSpPr>
            <p:spPr>
              <a:xfrm rot="10800000">
                <a:off x="7629106" y="3429000"/>
                <a:ext cx="584704" cy="504056"/>
              </a:xfrm>
              <a:prstGeom prst="triangl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-315416"/>
            <a:ext cx="8229600" cy="1143000"/>
          </a:xfrm>
        </p:spPr>
        <p:txBody>
          <a:bodyPr>
            <a:normAutofit/>
          </a:bodyPr>
          <a:lstStyle/>
          <a:p>
            <a:r>
              <a:rPr lang="ko-KR" altLang="en-US" sz="3200" dirty="0" smtClean="0"/>
              <a:t>기출분석</a:t>
            </a:r>
            <a:endParaRPr lang="ko-KR" altLang="en-US" sz="3200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343197"/>
            <a:ext cx="8229600" cy="4525963"/>
          </a:xfrm>
        </p:spPr>
        <p:txBody>
          <a:bodyPr>
            <a:normAutofit/>
          </a:bodyPr>
          <a:lstStyle/>
          <a:p>
            <a:r>
              <a:rPr lang="ko-KR" altLang="en-US" sz="1200" dirty="0" err="1" smtClean="0"/>
              <a:t>년도별</a:t>
            </a:r>
            <a:r>
              <a:rPr lang="en-US" altLang="ko-KR" sz="1200" dirty="0" smtClean="0"/>
              <a:t>/</a:t>
            </a:r>
            <a:r>
              <a:rPr lang="ko-KR" altLang="en-US" sz="1200" dirty="0" smtClean="0"/>
              <a:t>영역별로 분석</a:t>
            </a:r>
            <a:endParaRPr lang="en-US" altLang="ko-KR" sz="1200" dirty="0" smtClean="0"/>
          </a:p>
        </p:txBody>
      </p:sp>
      <p:graphicFrame>
        <p:nvGraphicFramePr>
          <p:cNvPr id="7" name="표 6"/>
          <p:cNvGraphicFramePr>
            <a:graphicFrameLocks noGrp="1"/>
          </p:cNvGraphicFramePr>
          <p:nvPr/>
        </p:nvGraphicFramePr>
        <p:xfrm>
          <a:off x="395536" y="620688"/>
          <a:ext cx="8352927" cy="812080"/>
        </p:xfrm>
        <a:graphic>
          <a:graphicData uri="http://schemas.openxmlformats.org/drawingml/2006/table">
            <a:tbl>
              <a:tblPr/>
              <a:tblGrid>
                <a:gridCol w="679455"/>
                <a:gridCol w="679455"/>
                <a:gridCol w="679455"/>
                <a:gridCol w="2104854"/>
                <a:gridCol w="2104854"/>
                <a:gridCol w="2104854"/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dirty="0">
                          <a:solidFill>
                            <a:srgbClr val="000000"/>
                          </a:solidFill>
                          <a:latin typeface="바탕"/>
                        </a:rPr>
                        <a:t>번호</a:t>
                      </a:r>
                    </a:p>
                  </a:txBody>
                  <a:tcPr marL="56716" marR="56716" marT="28358" marB="2835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6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dirty="0">
                          <a:solidFill>
                            <a:srgbClr val="000000"/>
                          </a:solidFill>
                          <a:latin typeface="바탕"/>
                        </a:rPr>
                        <a:t>분야</a:t>
                      </a:r>
                    </a:p>
                  </a:txBody>
                  <a:tcPr marL="56716" marR="56716" marT="28358" marB="2835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6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dirty="0">
                          <a:solidFill>
                            <a:srgbClr val="000000"/>
                          </a:solidFill>
                          <a:latin typeface="바탕"/>
                        </a:rPr>
                        <a:t>영역</a:t>
                      </a:r>
                    </a:p>
                  </a:txBody>
                  <a:tcPr marL="56716" marR="56716" marT="28358" marB="2835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6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dirty="0">
                          <a:solidFill>
                            <a:srgbClr val="000000"/>
                          </a:solidFill>
                          <a:latin typeface="바탕"/>
                        </a:rPr>
                        <a:t>문제요점</a:t>
                      </a:r>
                    </a:p>
                  </a:txBody>
                  <a:tcPr marL="56716" marR="56716" marT="28358" marB="2835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6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>
                          <a:solidFill>
                            <a:srgbClr val="000000"/>
                          </a:solidFill>
                          <a:latin typeface="바탕"/>
                        </a:rPr>
                        <a:t>문제내용</a:t>
                      </a:r>
                    </a:p>
                  </a:txBody>
                  <a:tcPr marL="56716" marR="56716" marT="28358" marB="2835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6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>
                          <a:solidFill>
                            <a:srgbClr val="000000"/>
                          </a:solidFill>
                          <a:latin typeface="바탕"/>
                        </a:rPr>
                        <a:t>출처</a:t>
                      </a:r>
                      <a:r>
                        <a:rPr lang="en-US" altLang="ko-KR" sz="600">
                          <a:solidFill>
                            <a:srgbClr val="000000"/>
                          </a:solidFill>
                          <a:latin typeface="바탕"/>
                        </a:rPr>
                        <a:t>&amp;</a:t>
                      </a:r>
                      <a:r>
                        <a:rPr lang="ko-KR" altLang="en-US" sz="600">
                          <a:solidFill>
                            <a:srgbClr val="000000"/>
                          </a:solidFill>
                          <a:latin typeface="바탕"/>
                        </a:rPr>
                        <a:t>더 공부할 내용</a:t>
                      </a:r>
                    </a:p>
                  </a:txBody>
                  <a:tcPr marL="56716" marR="56716" marT="28358" marB="2835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6D6"/>
                    </a:solidFill>
                  </a:tcPr>
                </a:tc>
              </a:tr>
              <a:tr h="153336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600" dirty="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56716" marR="56716" marT="28358" marB="2835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60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56716" marR="56716" marT="28358" marB="2835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60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56716" marR="56716" marT="28358" marB="2835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600" dirty="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56716" marR="56716" marT="28358" marB="2835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600" dirty="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56716" marR="56716" marT="28358" marB="2835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600" dirty="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56716" marR="56716" marT="28358" marB="2835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3336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600" dirty="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56716" marR="56716" marT="28358" marB="2835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600" dirty="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56716" marR="56716" marT="28358" marB="2835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60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56716" marR="56716" marT="28358" marB="2835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60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56716" marR="56716" marT="28358" marB="2835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60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56716" marR="56716" marT="28358" marB="2835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600" dirty="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56716" marR="56716" marT="28358" marB="2835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3336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60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56716" marR="56716" marT="28358" marB="2835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600" dirty="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56716" marR="56716" marT="28358" marB="2835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600" dirty="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56716" marR="56716" marT="28358" marB="2835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600" dirty="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56716" marR="56716" marT="28358" marB="2835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60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56716" marR="56716" marT="28358" marB="2835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600" dirty="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56716" marR="56716" marT="28358" marB="2835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-27384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9" name="내용 개체 틀 3"/>
          <p:cNvGraphicFramePr>
            <a:graphicFrameLocks/>
          </p:cNvGraphicFramePr>
          <p:nvPr/>
        </p:nvGraphicFramePr>
        <p:xfrm>
          <a:off x="395536" y="1604809"/>
          <a:ext cx="8229601" cy="5119415"/>
        </p:xfrm>
        <a:graphic>
          <a:graphicData uri="http://schemas.openxmlformats.org/drawingml/2006/table">
            <a:tbl>
              <a:tblPr/>
              <a:tblGrid>
                <a:gridCol w="288032"/>
                <a:gridCol w="864096"/>
                <a:gridCol w="1656184"/>
                <a:gridCol w="3384376"/>
                <a:gridCol w="2036913"/>
              </a:tblGrid>
              <a:tr h="170942">
                <a:tc gridSpan="5"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dirty="0">
                          <a:solidFill>
                            <a:srgbClr val="000000"/>
                          </a:solidFill>
                          <a:latin typeface="바탕"/>
                        </a:rPr>
                        <a:t>유아교육개론</a:t>
                      </a:r>
                    </a:p>
                  </a:txBody>
                  <a:tcPr marL="50277" marR="50277" marT="25139" marB="2513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70942">
                <a:tc gridSpan="5"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dirty="0">
                          <a:solidFill>
                            <a:srgbClr val="000000"/>
                          </a:solidFill>
                          <a:latin typeface="바탕"/>
                        </a:rPr>
                        <a:t>언어교육</a:t>
                      </a:r>
                    </a:p>
                  </a:txBody>
                  <a:tcPr marL="50277" marR="50277" marT="25139" marB="2513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6D6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70942">
                <a:tc rowSpan="4"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바탕"/>
                        </a:rPr>
                        <a:t>2-4</a:t>
                      </a:r>
                    </a:p>
                  </a:txBody>
                  <a:tcPr marL="50277" marR="50277" marT="25139" marB="2513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latin typeface="바탕"/>
                        </a:rPr>
                        <a:t>14-4B-1)</a:t>
                      </a:r>
                    </a:p>
                  </a:txBody>
                  <a:tcPr marL="50277" marR="50277" marT="25139" marB="2513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dirty="0">
                          <a:solidFill>
                            <a:srgbClr val="000000"/>
                          </a:solidFill>
                          <a:latin typeface="바탕"/>
                        </a:rPr>
                        <a:t>어휘폭발</a:t>
                      </a:r>
                    </a:p>
                  </a:txBody>
                  <a:tcPr marL="50277" marR="50277" marT="25139" marB="2513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어휘 폭발 보인 시기 찾고</a:t>
                      </a:r>
                      <a:r>
                        <a:rPr lang="en-US" altLang="ko-KR" sz="800">
                          <a:solidFill>
                            <a:srgbClr val="000000"/>
                          </a:solidFill>
                          <a:latin typeface="바탕"/>
                        </a:rPr>
                        <a:t>, </a:t>
                      </a:r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판단 근거 적기</a:t>
                      </a:r>
                    </a:p>
                  </a:txBody>
                  <a:tcPr marL="50277" marR="50277" marT="25139" marB="2513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임</a:t>
                      </a:r>
                      <a:r>
                        <a:rPr lang="en-US" altLang="ko-KR" sz="800">
                          <a:solidFill>
                            <a:srgbClr val="000000"/>
                          </a:solidFill>
                          <a:latin typeface="바탕"/>
                        </a:rPr>
                        <a:t>.</a:t>
                      </a:r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의사</a:t>
                      </a:r>
                      <a:r>
                        <a:rPr lang="en-US" altLang="ko-KR" sz="800">
                          <a:solidFill>
                            <a:srgbClr val="000000"/>
                          </a:solidFill>
                          <a:latin typeface="바탕"/>
                        </a:rPr>
                        <a:t>34 </a:t>
                      </a:r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유수옥</a:t>
                      </a:r>
                      <a:r>
                        <a:rPr lang="en-US" altLang="ko-KR" sz="800">
                          <a:solidFill>
                            <a:srgbClr val="000000"/>
                          </a:solidFill>
                          <a:latin typeface="바탕"/>
                        </a:rPr>
                        <a:t>292</a:t>
                      </a:r>
                      <a:endParaRPr lang="ko-KR" altLang="en-US" sz="80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50277" marR="50277" marT="25139" marB="2513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94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latin typeface="바탕"/>
                        </a:rPr>
                        <a:t>14-7B-1)</a:t>
                      </a:r>
                    </a:p>
                  </a:txBody>
                  <a:tcPr marL="50277" marR="50277" marT="25139" marB="2513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dirty="0">
                          <a:solidFill>
                            <a:srgbClr val="000000"/>
                          </a:solidFill>
                          <a:latin typeface="바탕"/>
                        </a:rPr>
                        <a:t>과잉규칙화</a:t>
                      </a:r>
                    </a:p>
                  </a:txBody>
                  <a:tcPr marL="50277" marR="50277" marT="25139" marB="2513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유아기 초기 문법 발달의 특징</a:t>
                      </a:r>
                    </a:p>
                  </a:txBody>
                  <a:tcPr marL="50277" marR="50277" marT="25139" marB="2513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임</a:t>
                      </a:r>
                      <a:r>
                        <a:rPr lang="en-US" altLang="ko-KR" sz="800">
                          <a:solidFill>
                            <a:srgbClr val="000000"/>
                          </a:solidFill>
                          <a:latin typeface="바탕"/>
                        </a:rPr>
                        <a:t>.</a:t>
                      </a:r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의사</a:t>
                      </a:r>
                      <a:r>
                        <a:rPr lang="en-US" altLang="ko-KR" sz="800">
                          <a:solidFill>
                            <a:srgbClr val="000000"/>
                          </a:solidFill>
                          <a:latin typeface="바탕"/>
                        </a:rPr>
                        <a:t>37 </a:t>
                      </a:r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유</a:t>
                      </a:r>
                      <a:r>
                        <a:rPr lang="en-US" altLang="ko-KR" sz="800">
                          <a:solidFill>
                            <a:srgbClr val="000000"/>
                          </a:solidFill>
                          <a:latin typeface="바탕"/>
                        </a:rPr>
                        <a:t>292 </a:t>
                      </a:r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경숙</a:t>
                      </a:r>
                      <a:r>
                        <a:rPr lang="en-US" altLang="ko-KR" sz="800">
                          <a:solidFill>
                            <a:srgbClr val="000000"/>
                          </a:solidFill>
                          <a:latin typeface="바탕"/>
                        </a:rPr>
                        <a:t>281</a:t>
                      </a:r>
                      <a:endParaRPr lang="ko-KR" altLang="en-US" sz="80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50277" marR="50277" marT="25139" marB="2513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35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바탕"/>
                        </a:rPr>
                        <a:t>14-7B-3)</a:t>
                      </a:r>
                    </a:p>
                  </a:txBody>
                  <a:tcPr marL="50277" marR="50277" marT="25139" marB="2513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dirty="0" err="1">
                          <a:solidFill>
                            <a:srgbClr val="FF0000"/>
                          </a:solidFill>
                          <a:latin typeface="바탕"/>
                        </a:rPr>
                        <a:t>비고츠키</a:t>
                      </a:r>
                      <a:r>
                        <a:rPr lang="ko-KR" altLang="en-US" sz="800" dirty="0">
                          <a:solidFill>
                            <a:srgbClr val="000000"/>
                          </a:solidFill>
                          <a:latin typeface="바탕"/>
                        </a:rPr>
                        <a:t> 혼잣말</a:t>
                      </a:r>
                    </a:p>
                  </a:txBody>
                  <a:tcPr marL="50277" marR="50277" marT="25139" marB="2513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dirty="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50277" marR="50277" marT="25139" marB="2513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임의</a:t>
                      </a:r>
                      <a:r>
                        <a:rPr lang="en-US" altLang="ko-KR" sz="800">
                          <a:solidFill>
                            <a:srgbClr val="000000"/>
                          </a:solidFill>
                          <a:latin typeface="바탕"/>
                        </a:rPr>
                        <a:t>22</a:t>
                      </a:r>
                      <a:endParaRPr lang="ko-KR" altLang="en-US" sz="80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50277" marR="50277" marT="25139" marB="2513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60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바탕"/>
                        </a:rPr>
                        <a:t>14-7B-4)</a:t>
                      </a:r>
                    </a:p>
                  </a:txBody>
                  <a:tcPr marL="50277" marR="50277" marT="25139" marB="2513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dirty="0">
                          <a:solidFill>
                            <a:srgbClr val="000000"/>
                          </a:solidFill>
                          <a:latin typeface="바탕"/>
                        </a:rPr>
                        <a:t>언어교육 접근법</a:t>
                      </a:r>
                    </a:p>
                  </a:txBody>
                  <a:tcPr marL="50277" marR="50277" marT="25139" marB="2513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dirty="0">
                          <a:solidFill>
                            <a:srgbClr val="000000"/>
                          </a:solidFill>
                          <a:latin typeface="바탕"/>
                        </a:rPr>
                        <a:t>언어경험 접근법</a:t>
                      </a:r>
                    </a:p>
                  </a:txBody>
                  <a:tcPr marL="50277" marR="50277" marT="25139" marB="2513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임의</a:t>
                      </a:r>
                      <a:r>
                        <a:rPr lang="en-US" altLang="ko-KR" sz="800">
                          <a:solidFill>
                            <a:srgbClr val="000000"/>
                          </a:solidFill>
                          <a:latin typeface="바탕"/>
                        </a:rPr>
                        <a:t>50+</a:t>
                      </a:r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언어교육접근법공부</a:t>
                      </a:r>
                    </a:p>
                  </a:txBody>
                  <a:tcPr marL="50277" marR="50277" marT="25139" marB="2513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60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바탕"/>
                        </a:rPr>
                        <a:t>1</a:t>
                      </a:r>
                    </a:p>
                  </a:txBody>
                  <a:tcPr marL="50277" marR="50277" marT="25139" marB="2513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>
                          <a:solidFill>
                            <a:srgbClr val="000000"/>
                          </a:solidFill>
                          <a:latin typeface="바탕"/>
                        </a:rPr>
                        <a:t>13</a:t>
                      </a:r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추</a:t>
                      </a:r>
                      <a:r>
                        <a:rPr lang="en-US" altLang="ko-KR" sz="800">
                          <a:solidFill>
                            <a:srgbClr val="000000"/>
                          </a:solidFill>
                          <a:latin typeface="바탕"/>
                        </a:rPr>
                        <a:t>-5</a:t>
                      </a:r>
                      <a:r>
                        <a:rPr lang="en-US" sz="800">
                          <a:solidFill>
                            <a:srgbClr val="000000"/>
                          </a:solidFill>
                          <a:latin typeface="바탕"/>
                        </a:rPr>
                        <a:t>B-3)</a:t>
                      </a:r>
                    </a:p>
                  </a:txBody>
                  <a:tcPr marL="50277" marR="50277" marT="25139" marB="2513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dirty="0" err="1">
                          <a:solidFill>
                            <a:srgbClr val="FF0000"/>
                          </a:solidFill>
                          <a:latin typeface="바탕"/>
                        </a:rPr>
                        <a:t>비코츠키</a:t>
                      </a:r>
                      <a:r>
                        <a:rPr lang="ko-KR" altLang="en-US" sz="800" dirty="0">
                          <a:solidFill>
                            <a:srgbClr val="000000"/>
                          </a:solidFill>
                          <a:latin typeface="바탕"/>
                        </a:rPr>
                        <a:t> 혼잣말</a:t>
                      </a:r>
                    </a:p>
                  </a:txBody>
                  <a:tcPr marL="50277" marR="50277" marT="25139" marB="2513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dirty="0">
                          <a:solidFill>
                            <a:srgbClr val="000000"/>
                          </a:solidFill>
                          <a:latin typeface="바탕"/>
                        </a:rPr>
                        <a:t>V</a:t>
                      </a:r>
                      <a:r>
                        <a:rPr lang="ko-KR" altLang="en-US" sz="800" dirty="0">
                          <a:solidFill>
                            <a:srgbClr val="000000"/>
                          </a:solidFill>
                          <a:latin typeface="바탕"/>
                        </a:rPr>
                        <a:t>에 의하면</a:t>
                      </a:r>
                      <a:r>
                        <a:rPr lang="en-US" altLang="ko-KR" sz="800" dirty="0">
                          <a:solidFill>
                            <a:srgbClr val="000000"/>
                          </a:solidFill>
                          <a:latin typeface="바탕"/>
                        </a:rPr>
                        <a:t>, </a:t>
                      </a:r>
                      <a:r>
                        <a:rPr lang="ko-KR" altLang="en-US" sz="800" dirty="0">
                          <a:solidFill>
                            <a:srgbClr val="000000"/>
                          </a:solidFill>
                          <a:latin typeface="바탕"/>
                        </a:rPr>
                        <a:t>준호의 혼잣말은 </a:t>
                      </a:r>
                      <a:r>
                        <a:rPr lang="en-US" altLang="ko-KR" sz="800" dirty="0">
                          <a:solidFill>
                            <a:srgbClr val="000000"/>
                          </a:solidFill>
                          <a:latin typeface="바탕"/>
                        </a:rPr>
                        <a:t>(1)</a:t>
                      </a:r>
                      <a:r>
                        <a:rPr lang="ko-KR" altLang="en-US" sz="800" dirty="0">
                          <a:solidFill>
                            <a:srgbClr val="000000"/>
                          </a:solidFill>
                          <a:latin typeface="바탕"/>
                        </a:rPr>
                        <a:t>이 점차 내면화 되어 </a:t>
                      </a:r>
                      <a:r>
                        <a:rPr lang="en-US" altLang="ko-KR" sz="800" dirty="0">
                          <a:solidFill>
                            <a:srgbClr val="000000"/>
                          </a:solidFill>
                          <a:latin typeface="바탕"/>
                        </a:rPr>
                        <a:t>(2)</a:t>
                      </a:r>
                      <a:r>
                        <a:rPr lang="ko-KR" altLang="en-US" sz="800" dirty="0">
                          <a:solidFill>
                            <a:srgbClr val="000000"/>
                          </a:solidFill>
                          <a:latin typeface="바탕"/>
                        </a:rPr>
                        <a:t>로 발달하는 과정에서 생겨나는 과도기적 언어이다</a:t>
                      </a:r>
                      <a:r>
                        <a:rPr lang="en-US" altLang="ko-KR" sz="800" dirty="0">
                          <a:solidFill>
                            <a:srgbClr val="000000"/>
                          </a:solidFill>
                          <a:latin typeface="바탕"/>
                        </a:rPr>
                        <a:t>.</a:t>
                      </a:r>
                      <a:endParaRPr lang="ko-KR" altLang="en-US" sz="800" dirty="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50277" marR="50277" marT="25139" marB="2513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임</a:t>
                      </a:r>
                      <a:r>
                        <a:rPr lang="en-US" altLang="ko-KR" sz="800">
                          <a:solidFill>
                            <a:srgbClr val="000000"/>
                          </a:solidFill>
                          <a:latin typeface="바탕"/>
                        </a:rPr>
                        <a:t>,</a:t>
                      </a:r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이론</a:t>
                      </a:r>
                      <a:r>
                        <a:rPr lang="en-US" altLang="ko-KR" sz="800">
                          <a:solidFill>
                            <a:srgbClr val="000000"/>
                          </a:solidFill>
                          <a:latin typeface="바탕"/>
                        </a:rPr>
                        <a:t>166, </a:t>
                      </a:r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임</a:t>
                      </a:r>
                      <a:r>
                        <a:rPr lang="en-US" altLang="ko-KR" sz="800">
                          <a:solidFill>
                            <a:srgbClr val="000000"/>
                          </a:solidFill>
                          <a:latin typeface="바탕"/>
                        </a:rPr>
                        <a:t>,</a:t>
                      </a:r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의사</a:t>
                      </a:r>
                      <a:r>
                        <a:rPr lang="en-US" altLang="ko-KR" sz="800">
                          <a:solidFill>
                            <a:srgbClr val="000000"/>
                          </a:solidFill>
                          <a:latin typeface="바탕"/>
                        </a:rPr>
                        <a:t>22</a:t>
                      </a:r>
                      <a:endParaRPr lang="ko-KR" altLang="en-US" sz="80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50277" marR="50277" marT="25139" marB="2513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35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바탕"/>
                        </a:rPr>
                        <a:t>0</a:t>
                      </a:r>
                    </a:p>
                  </a:txBody>
                  <a:tcPr marL="50277" marR="50277" marT="25139" marB="2513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바탕"/>
                        </a:rPr>
                        <a:t>13</a:t>
                      </a:r>
                    </a:p>
                  </a:txBody>
                  <a:tcPr marL="50277" marR="50277" marT="25139" marB="2513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dirty="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50277" marR="50277" marT="25139" marB="2513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dirty="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50277" marR="50277" marT="25139" marB="2513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50277" marR="50277" marT="25139" marB="2513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94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바탕"/>
                        </a:rPr>
                        <a:t>1</a:t>
                      </a:r>
                    </a:p>
                  </a:txBody>
                  <a:tcPr marL="50277" marR="50277" marT="25139" marB="2513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700">
                          <a:solidFill>
                            <a:srgbClr val="000000"/>
                          </a:solidFill>
                          <a:latin typeface="바탕"/>
                        </a:rPr>
                        <a:t>공통</a:t>
                      </a:r>
                      <a:r>
                        <a:rPr lang="en-US" altLang="ko-KR" sz="800">
                          <a:solidFill>
                            <a:srgbClr val="000000"/>
                          </a:solidFill>
                          <a:latin typeface="바탕"/>
                        </a:rPr>
                        <a:t>12-39</a:t>
                      </a:r>
                      <a:endParaRPr lang="ko-KR" altLang="en-US" sz="80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50277" marR="50277" marT="25139" marB="2513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dirty="0">
                          <a:solidFill>
                            <a:srgbClr val="000000"/>
                          </a:solidFill>
                          <a:latin typeface="바탕"/>
                        </a:rPr>
                        <a:t>평균발화길이</a:t>
                      </a:r>
                      <a:r>
                        <a:rPr lang="en-US" altLang="ko-KR" sz="800" dirty="0">
                          <a:solidFill>
                            <a:srgbClr val="000000"/>
                          </a:solidFill>
                          <a:latin typeface="바탕"/>
                        </a:rPr>
                        <a:t>MLU</a:t>
                      </a:r>
                      <a:endParaRPr lang="ko-KR" altLang="en-US" sz="800" dirty="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50277" marR="50277" marT="25139" marB="2513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dirty="0">
                          <a:solidFill>
                            <a:srgbClr val="000000"/>
                          </a:solidFill>
                          <a:latin typeface="바탕"/>
                        </a:rPr>
                        <a:t>2.</a:t>
                      </a:r>
                      <a:r>
                        <a:rPr lang="ko-KR" altLang="en-US" sz="800" dirty="0" err="1">
                          <a:solidFill>
                            <a:srgbClr val="000000"/>
                          </a:solidFill>
                          <a:latin typeface="바탕"/>
                        </a:rPr>
                        <a:t>전보식</a:t>
                      </a:r>
                      <a:r>
                        <a:rPr lang="ko-KR" altLang="en-US" sz="800" dirty="0">
                          <a:solidFill>
                            <a:srgbClr val="000000"/>
                          </a:solidFill>
                          <a:latin typeface="바탕"/>
                        </a:rPr>
                        <a:t> 표현 </a:t>
                      </a:r>
                      <a:r>
                        <a:rPr lang="en-US" altLang="ko-KR" sz="800" dirty="0">
                          <a:solidFill>
                            <a:srgbClr val="000000"/>
                          </a:solidFill>
                          <a:latin typeface="바탕"/>
                        </a:rPr>
                        <a:t>3.</a:t>
                      </a:r>
                      <a:r>
                        <a:rPr lang="ko-KR" altLang="en-US" sz="800" dirty="0">
                          <a:solidFill>
                            <a:srgbClr val="000000"/>
                          </a:solidFill>
                          <a:latin typeface="바탕"/>
                        </a:rPr>
                        <a:t>구체적 어휘</a:t>
                      </a:r>
                      <a:r>
                        <a:rPr lang="en-US" altLang="ko-KR" sz="800" dirty="0">
                          <a:solidFill>
                            <a:srgbClr val="000000"/>
                          </a:solidFill>
                          <a:latin typeface="바탕"/>
                        </a:rPr>
                        <a:t>(</a:t>
                      </a:r>
                      <a:r>
                        <a:rPr lang="ko-KR" altLang="en-US" sz="800" dirty="0" err="1">
                          <a:solidFill>
                            <a:srgbClr val="000000"/>
                          </a:solidFill>
                          <a:latin typeface="바탕"/>
                        </a:rPr>
                        <a:t>동작어</a:t>
                      </a:r>
                      <a:r>
                        <a:rPr lang="en-US" altLang="ko-KR" sz="800" dirty="0">
                          <a:solidFill>
                            <a:srgbClr val="000000"/>
                          </a:solidFill>
                          <a:latin typeface="바탕"/>
                        </a:rPr>
                        <a:t>, </a:t>
                      </a:r>
                      <a:r>
                        <a:rPr lang="ko-KR" altLang="en-US" sz="800" dirty="0" err="1">
                          <a:solidFill>
                            <a:srgbClr val="000000"/>
                          </a:solidFill>
                          <a:latin typeface="바탕"/>
                        </a:rPr>
                        <a:t>사물어</a:t>
                      </a:r>
                      <a:r>
                        <a:rPr lang="ko-KR" altLang="en-US" sz="800" dirty="0">
                          <a:solidFill>
                            <a:srgbClr val="000000"/>
                          </a:solidFill>
                          <a:latin typeface="바탕"/>
                        </a:rPr>
                        <a:t> 등</a:t>
                      </a:r>
                      <a:r>
                        <a:rPr lang="en-US" altLang="ko-KR" sz="800" dirty="0">
                          <a:solidFill>
                            <a:srgbClr val="000000"/>
                          </a:solidFill>
                          <a:latin typeface="바탕"/>
                        </a:rPr>
                        <a:t>)</a:t>
                      </a:r>
                      <a:endParaRPr lang="ko-KR" altLang="en-US" sz="800" dirty="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50277" marR="50277" marT="25139" marB="2513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임</a:t>
                      </a:r>
                      <a:r>
                        <a:rPr lang="en-US" altLang="ko-KR" sz="800">
                          <a:solidFill>
                            <a:srgbClr val="000000"/>
                          </a:solidFill>
                          <a:latin typeface="바탕"/>
                        </a:rPr>
                        <a:t>,</a:t>
                      </a:r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의사</a:t>
                      </a:r>
                      <a:r>
                        <a:rPr lang="en-US" altLang="ko-KR" sz="800">
                          <a:solidFill>
                            <a:srgbClr val="000000"/>
                          </a:solidFill>
                          <a:latin typeface="바탕"/>
                        </a:rPr>
                        <a:t>34,35</a:t>
                      </a:r>
                      <a:endParaRPr lang="ko-KR" altLang="en-US" sz="80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50277" marR="50277" marT="25139" marB="2513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350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바탕"/>
                        </a:rPr>
                        <a:t>2</a:t>
                      </a:r>
                    </a:p>
                  </a:txBody>
                  <a:tcPr marL="50277" marR="50277" marT="25139" marB="2513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700">
                          <a:solidFill>
                            <a:srgbClr val="000000"/>
                          </a:solidFill>
                          <a:latin typeface="바탕"/>
                        </a:rPr>
                        <a:t>공통</a:t>
                      </a:r>
                      <a:r>
                        <a:rPr lang="en-US" altLang="ko-KR" sz="800">
                          <a:solidFill>
                            <a:srgbClr val="000000"/>
                          </a:solidFill>
                          <a:latin typeface="바탕"/>
                        </a:rPr>
                        <a:t>11-34</a:t>
                      </a:r>
                      <a:endParaRPr lang="ko-KR" altLang="en-US" sz="80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50277" marR="50277" marT="25139" marB="2513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dirty="0" err="1">
                          <a:solidFill>
                            <a:srgbClr val="FF0000"/>
                          </a:solidFill>
                          <a:latin typeface="바탕"/>
                        </a:rPr>
                        <a:t>비코츠키</a:t>
                      </a:r>
                      <a:r>
                        <a:rPr lang="ko-KR" altLang="en-US" sz="800" dirty="0">
                          <a:solidFill>
                            <a:srgbClr val="000000"/>
                          </a:solidFill>
                          <a:latin typeface="바탕"/>
                        </a:rPr>
                        <a:t> 발화의 조절기능 변화 과정</a:t>
                      </a:r>
                    </a:p>
                  </a:txBody>
                  <a:tcPr marL="50277" marR="50277" marT="25139" marB="2513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dirty="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50277" marR="50277" marT="25139" marB="2513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임</a:t>
                      </a:r>
                      <a:r>
                        <a:rPr lang="en-US" altLang="ko-KR" sz="800">
                          <a:solidFill>
                            <a:srgbClr val="000000"/>
                          </a:solidFill>
                          <a:latin typeface="바탕"/>
                        </a:rPr>
                        <a:t>,</a:t>
                      </a:r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의사</a:t>
                      </a:r>
                      <a:r>
                        <a:rPr lang="en-US" altLang="ko-KR" sz="800">
                          <a:solidFill>
                            <a:srgbClr val="000000"/>
                          </a:solidFill>
                          <a:latin typeface="바탕"/>
                        </a:rPr>
                        <a:t>22</a:t>
                      </a:r>
                      <a:endParaRPr lang="ko-KR" altLang="en-US" sz="80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50277" marR="50277" marT="25139" marB="2513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60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바탕"/>
                        </a:rPr>
                        <a:t>11-35</a:t>
                      </a:r>
                    </a:p>
                  </a:txBody>
                  <a:tcPr marL="50277" marR="50277" marT="25139" marB="2513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dirty="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50277" marR="50277" marT="25139" marB="2513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dirty="0">
                          <a:solidFill>
                            <a:srgbClr val="000000"/>
                          </a:solidFill>
                          <a:latin typeface="바탕"/>
                        </a:rPr>
                        <a:t>1</a:t>
                      </a:r>
                      <a:r>
                        <a:rPr lang="ko-KR" altLang="en-US" sz="800" dirty="0" err="1">
                          <a:solidFill>
                            <a:srgbClr val="000000"/>
                          </a:solidFill>
                          <a:latin typeface="바탕"/>
                        </a:rPr>
                        <a:t>몬테소리</a:t>
                      </a:r>
                      <a:r>
                        <a:rPr lang="ko-KR" altLang="en-US" sz="800" dirty="0">
                          <a:solidFill>
                            <a:srgbClr val="000000"/>
                          </a:solidFill>
                          <a:latin typeface="바탕"/>
                        </a:rPr>
                        <a:t> </a:t>
                      </a:r>
                      <a:r>
                        <a:rPr lang="ko-KR" altLang="en-US" sz="800" dirty="0" err="1">
                          <a:solidFill>
                            <a:srgbClr val="000000"/>
                          </a:solidFill>
                          <a:latin typeface="바탕"/>
                        </a:rPr>
                        <a:t>민감기</a:t>
                      </a:r>
                      <a:r>
                        <a:rPr lang="ko-KR" altLang="en-US" sz="800" dirty="0">
                          <a:solidFill>
                            <a:srgbClr val="000000"/>
                          </a:solidFill>
                          <a:latin typeface="바탕"/>
                        </a:rPr>
                        <a:t> 쓰기먼저 읽기먼저</a:t>
                      </a:r>
                      <a:r>
                        <a:rPr lang="en-US" altLang="ko-KR" sz="800" dirty="0">
                          <a:solidFill>
                            <a:srgbClr val="000000"/>
                          </a:solidFill>
                          <a:latin typeface="바탕"/>
                        </a:rPr>
                        <a:t>? 2.</a:t>
                      </a:r>
                      <a:r>
                        <a:rPr lang="ko-KR" altLang="en-US" sz="800" dirty="0">
                          <a:solidFill>
                            <a:srgbClr val="000000"/>
                          </a:solidFill>
                          <a:latin typeface="바탕"/>
                        </a:rPr>
                        <a:t>피아제 상징적 사고 기능 </a:t>
                      </a:r>
                      <a:r>
                        <a:rPr lang="en-US" altLang="ko-KR" sz="800" dirty="0">
                          <a:solidFill>
                            <a:srgbClr val="000000"/>
                          </a:solidFill>
                          <a:latin typeface="바탕"/>
                        </a:rPr>
                        <a:t>3.</a:t>
                      </a:r>
                      <a:r>
                        <a:rPr lang="ko-KR" altLang="en-US" sz="800" dirty="0">
                          <a:solidFill>
                            <a:srgbClr val="000000"/>
                          </a:solidFill>
                          <a:latin typeface="바탕"/>
                        </a:rPr>
                        <a:t>음절 </a:t>
                      </a:r>
                      <a:r>
                        <a:rPr lang="en-US" altLang="ko-KR" sz="800" dirty="0">
                          <a:solidFill>
                            <a:srgbClr val="000000"/>
                          </a:solidFill>
                          <a:latin typeface="바탕"/>
                        </a:rPr>
                        <a:t>4.</a:t>
                      </a:r>
                      <a:r>
                        <a:rPr lang="ko-KR" altLang="en-US" sz="800" dirty="0" err="1">
                          <a:solidFill>
                            <a:srgbClr val="000000"/>
                          </a:solidFill>
                          <a:latin typeface="바탕"/>
                        </a:rPr>
                        <a:t>전보식</a:t>
                      </a:r>
                      <a:r>
                        <a:rPr lang="ko-KR" altLang="en-US" sz="800" dirty="0">
                          <a:solidFill>
                            <a:srgbClr val="000000"/>
                          </a:solidFill>
                          <a:latin typeface="바탕"/>
                        </a:rPr>
                        <a:t> 문장</a:t>
                      </a:r>
                    </a:p>
                  </a:txBody>
                  <a:tcPr marL="50277" marR="50277" marT="25139" marB="2513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>
                          <a:solidFill>
                            <a:srgbClr val="000000"/>
                          </a:solidFill>
                          <a:latin typeface="바탕"/>
                        </a:rPr>
                        <a:t>1.</a:t>
                      </a:r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이론</a:t>
                      </a:r>
                      <a:r>
                        <a:rPr lang="en-US" altLang="ko-KR" sz="800">
                          <a:solidFill>
                            <a:srgbClr val="000000"/>
                          </a:solidFill>
                          <a:latin typeface="바탕"/>
                        </a:rPr>
                        <a:t>42 2.</a:t>
                      </a:r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이론</a:t>
                      </a:r>
                      <a:r>
                        <a:rPr lang="en-US" altLang="ko-KR" sz="800">
                          <a:solidFill>
                            <a:srgbClr val="000000"/>
                          </a:solidFill>
                          <a:latin typeface="바탕"/>
                        </a:rPr>
                        <a:t>143 3.</a:t>
                      </a:r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의사</a:t>
                      </a:r>
                      <a:r>
                        <a:rPr lang="en-US" altLang="ko-KR" sz="800">
                          <a:solidFill>
                            <a:srgbClr val="000000"/>
                          </a:solidFill>
                          <a:latin typeface="바탕"/>
                        </a:rPr>
                        <a:t>14 4.</a:t>
                      </a:r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의사</a:t>
                      </a:r>
                      <a:r>
                        <a:rPr lang="en-US" altLang="ko-KR" sz="800">
                          <a:solidFill>
                            <a:srgbClr val="000000"/>
                          </a:solidFill>
                          <a:latin typeface="바탕"/>
                        </a:rPr>
                        <a:t>35 </a:t>
                      </a:r>
                      <a:endParaRPr lang="ko-KR" altLang="en-US" sz="80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50277" marR="50277" marT="25139" marB="2513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35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바탕"/>
                        </a:rPr>
                        <a:t>1</a:t>
                      </a:r>
                    </a:p>
                  </a:txBody>
                  <a:tcPr marL="50277" marR="50277" marT="25139" marB="2513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바탕"/>
                        </a:rPr>
                        <a:t>10-29</a:t>
                      </a:r>
                    </a:p>
                  </a:txBody>
                  <a:tcPr marL="50277" marR="50277" marT="25139" marB="2513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총체적 언어 교수법</a:t>
                      </a:r>
                    </a:p>
                  </a:txBody>
                  <a:tcPr marL="50277" marR="50277" marT="25139" marB="2513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dirty="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50277" marR="50277" marT="25139" marB="2513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부호중심</a:t>
                      </a:r>
                      <a:r>
                        <a:rPr lang="en-US" altLang="ko-KR" sz="800">
                          <a:solidFill>
                            <a:srgbClr val="000000"/>
                          </a:solidFill>
                          <a:latin typeface="바탕"/>
                        </a:rPr>
                        <a:t>,</a:t>
                      </a:r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의사</a:t>
                      </a:r>
                      <a:r>
                        <a:rPr lang="en-US" altLang="ko-KR" sz="800">
                          <a:solidFill>
                            <a:srgbClr val="000000"/>
                          </a:solidFill>
                          <a:latin typeface="바탕"/>
                        </a:rPr>
                        <a:t>48, </a:t>
                      </a:r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총체적</a:t>
                      </a:r>
                      <a:r>
                        <a:rPr lang="en-US" altLang="ko-KR" sz="800">
                          <a:solidFill>
                            <a:srgbClr val="000000"/>
                          </a:solidFill>
                          <a:latin typeface="바탕"/>
                        </a:rPr>
                        <a:t>53</a:t>
                      </a:r>
                      <a:endParaRPr lang="ko-KR" altLang="en-US" sz="80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50277" marR="50277" marT="25139" marB="2513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35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50277" marR="50277" marT="25139" marB="2513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latin typeface="바탕"/>
                        </a:rPr>
                        <a:t>500-09-3A</a:t>
                      </a:r>
                      <a:endParaRPr lang="en-US" sz="80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50277" marR="50277" marT="25139" marB="2513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700">
                          <a:solidFill>
                            <a:srgbClr val="000000"/>
                          </a:solidFill>
                          <a:latin typeface="바탕"/>
                        </a:rPr>
                        <a:t>총체적언어접근법</a:t>
                      </a:r>
                      <a:endParaRPr lang="ko-KR" altLang="en-US" sz="80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50277" marR="50277" marT="25139" marB="2513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700" dirty="0" err="1">
                          <a:solidFill>
                            <a:srgbClr val="000000"/>
                          </a:solidFill>
                          <a:latin typeface="바탕"/>
                        </a:rPr>
                        <a:t>총체적언어접근의</a:t>
                      </a:r>
                      <a:r>
                        <a:rPr lang="ko-KR" altLang="en-US" sz="700" dirty="0">
                          <a:solidFill>
                            <a:srgbClr val="000000"/>
                          </a:solidFill>
                          <a:latin typeface="바탕"/>
                        </a:rPr>
                        <a:t> </a:t>
                      </a:r>
                      <a:r>
                        <a:rPr lang="en-US" altLang="ko-KR" sz="700" dirty="0">
                          <a:solidFill>
                            <a:srgbClr val="000000"/>
                          </a:solidFill>
                          <a:latin typeface="바탕"/>
                        </a:rPr>
                        <a:t>5</a:t>
                      </a:r>
                      <a:r>
                        <a:rPr lang="ko-KR" altLang="en-US" sz="700" dirty="0">
                          <a:solidFill>
                            <a:srgbClr val="000000"/>
                          </a:solidFill>
                          <a:latin typeface="바탕"/>
                        </a:rPr>
                        <a:t>가지 원리</a:t>
                      </a:r>
                      <a:endParaRPr lang="ko-KR" altLang="en-US" sz="800" dirty="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50277" marR="50277" marT="25139" marB="2513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50277" marR="50277" marT="25139" marB="2513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53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700">
                          <a:solidFill>
                            <a:srgbClr val="000000"/>
                          </a:solidFill>
                          <a:latin typeface="바탕"/>
                        </a:rPr>
                        <a:t>공통</a:t>
                      </a:r>
                      <a:endParaRPr lang="ko-KR" altLang="en-US" sz="80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50277" marR="50277" marT="25139" marB="2513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latin typeface="바탕"/>
                        </a:rPr>
                        <a:t>500-09-4A-1)</a:t>
                      </a:r>
                      <a:endParaRPr lang="en-US" sz="80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50277" marR="50277" marT="25139" marB="2513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700" dirty="0">
                          <a:solidFill>
                            <a:srgbClr val="000000"/>
                          </a:solidFill>
                          <a:latin typeface="바탕"/>
                        </a:rPr>
                        <a:t>피아제</a:t>
                      </a:r>
                      <a:r>
                        <a:rPr lang="en-US" altLang="ko-KR" sz="700" dirty="0">
                          <a:solidFill>
                            <a:srgbClr val="000000"/>
                          </a:solidFill>
                          <a:latin typeface="바탕"/>
                        </a:rPr>
                        <a:t>-</a:t>
                      </a:r>
                      <a:r>
                        <a:rPr lang="ko-KR" altLang="en-US" sz="900" b="1" dirty="0" err="1">
                          <a:solidFill>
                            <a:srgbClr val="FF0000"/>
                          </a:solidFill>
                          <a:latin typeface="바탕"/>
                        </a:rPr>
                        <a:t>비고츠키</a:t>
                      </a:r>
                      <a:r>
                        <a:rPr lang="ko-KR" altLang="en-US" sz="700" dirty="0">
                          <a:solidFill>
                            <a:srgbClr val="000000"/>
                          </a:solidFill>
                          <a:latin typeface="바탕"/>
                        </a:rPr>
                        <a:t> 언어적 관점</a:t>
                      </a:r>
                      <a:endParaRPr lang="ko-KR" altLang="en-US" sz="800" dirty="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50277" marR="50277" marT="25139" marB="2513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700" dirty="0">
                          <a:solidFill>
                            <a:srgbClr val="000000"/>
                          </a:solidFill>
                          <a:latin typeface="바탕"/>
                        </a:rPr>
                        <a:t>피아제 </a:t>
                      </a:r>
                      <a:r>
                        <a:rPr lang="ko-KR" altLang="en-US" sz="700" dirty="0" err="1">
                          <a:solidFill>
                            <a:srgbClr val="000000"/>
                          </a:solidFill>
                          <a:latin typeface="바탕"/>
                        </a:rPr>
                        <a:t>비고츠키</a:t>
                      </a:r>
                      <a:r>
                        <a:rPr lang="ko-KR" altLang="en-US" sz="700" dirty="0">
                          <a:solidFill>
                            <a:srgbClr val="000000"/>
                          </a:solidFill>
                          <a:latin typeface="바탕"/>
                        </a:rPr>
                        <a:t> 언어적 관점 비교 </a:t>
                      </a:r>
                      <a:r>
                        <a:rPr lang="en-US" altLang="ko-KR" sz="700" dirty="0">
                          <a:solidFill>
                            <a:srgbClr val="000000"/>
                          </a:solidFill>
                          <a:latin typeface="바탕"/>
                        </a:rPr>
                        <a:t>2</a:t>
                      </a:r>
                      <a:r>
                        <a:rPr lang="ko-KR" altLang="en-US" sz="700" dirty="0">
                          <a:solidFill>
                            <a:srgbClr val="000000"/>
                          </a:solidFill>
                          <a:latin typeface="바탕"/>
                        </a:rPr>
                        <a:t>가지</a:t>
                      </a:r>
                      <a:endParaRPr lang="ko-KR" altLang="en-US" sz="800" dirty="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50277" marR="50277" marT="25139" marB="2513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700">
                          <a:solidFill>
                            <a:srgbClr val="000000"/>
                          </a:solidFill>
                          <a:latin typeface="바탕"/>
                        </a:rPr>
                        <a:t>임기</a:t>
                      </a:r>
                      <a:r>
                        <a:rPr lang="en-US" altLang="ko-KR" sz="700">
                          <a:solidFill>
                            <a:srgbClr val="000000"/>
                          </a:solidFill>
                          <a:latin typeface="바탕"/>
                        </a:rPr>
                        <a:t>239</a:t>
                      </a:r>
                      <a:endParaRPr lang="ko-KR" altLang="en-US" sz="80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50277" marR="50277" marT="25139" marB="2513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35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바탕"/>
                        </a:rPr>
                        <a:t>1</a:t>
                      </a:r>
                    </a:p>
                  </a:txBody>
                  <a:tcPr marL="50277" marR="50277" marT="25139" marB="2513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700">
                          <a:solidFill>
                            <a:srgbClr val="000000"/>
                          </a:solidFill>
                          <a:latin typeface="바탕"/>
                        </a:rPr>
                        <a:t>공통</a:t>
                      </a:r>
                      <a:r>
                        <a:rPr lang="en-US" altLang="ko-KR" sz="800">
                          <a:solidFill>
                            <a:srgbClr val="000000"/>
                          </a:solidFill>
                          <a:latin typeface="바탕"/>
                        </a:rPr>
                        <a:t>09-43</a:t>
                      </a:r>
                      <a:endParaRPr lang="ko-KR" altLang="en-US" sz="80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50277" marR="50277" marT="25139" marB="2513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유아 언어발달</a:t>
                      </a:r>
                    </a:p>
                  </a:txBody>
                  <a:tcPr marL="50277" marR="50277" marT="25139" marB="2513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dirty="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50277" marR="50277" marT="25139" marB="2513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dirty="0">
                          <a:solidFill>
                            <a:srgbClr val="000000"/>
                          </a:solidFill>
                          <a:latin typeface="바탕"/>
                        </a:rPr>
                        <a:t>2.</a:t>
                      </a:r>
                      <a:r>
                        <a:rPr lang="ko-KR" altLang="en-US" sz="800" dirty="0">
                          <a:solidFill>
                            <a:srgbClr val="000000"/>
                          </a:solidFill>
                          <a:latin typeface="바탕"/>
                        </a:rPr>
                        <a:t>의사</a:t>
                      </a:r>
                      <a:r>
                        <a:rPr lang="en-US" altLang="ko-KR" sz="800" dirty="0">
                          <a:solidFill>
                            <a:srgbClr val="000000"/>
                          </a:solidFill>
                          <a:latin typeface="바탕"/>
                        </a:rPr>
                        <a:t>154..???</a:t>
                      </a:r>
                      <a:endParaRPr lang="ko-KR" altLang="en-US" sz="800" dirty="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50277" marR="50277" marT="25139" marB="2513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35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바탕"/>
                        </a:rPr>
                        <a:t>1</a:t>
                      </a:r>
                    </a:p>
                  </a:txBody>
                  <a:tcPr marL="50277" marR="50277" marT="25139" marB="2513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700">
                          <a:solidFill>
                            <a:srgbClr val="000000"/>
                          </a:solidFill>
                          <a:latin typeface="바탕"/>
                        </a:rPr>
                        <a:t>공통</a:t>
                      </a:r>
                      <a:r>
                        <a:rPr lang="en-US" altLang="ko-KR" sz="700">
                          <a:solidFill>
                            <a:srgbClr val="000000"/>
                          </a:solidFill>
                          <a:latin typeface="바탕"/>
                        </a:rPr>
                        <a:t>08-14-1)</a:t>
                      </a:r>
                      <a:endParaRPr lang="ko-KR" altLang="en-US" sz="80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50277" marR="50277" marT="25139" marB="2513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언어 발달 이론</a:t>
                      </a:r>
                    </a:p>
                  </a:txBody>
                  <a:tcPr marL="50277" marR="50277" marT="25139" marB="2513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dirty="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50277" marR="50277" marT="25139" marB="2513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dirty="0">
                          <a:solidFill>
                            <a:srgbClr val="000000"/>
                          </a:solidFill>
                          <a:latin typeface="바탕"/>
                        </a:rPr>
                        <a:t>의사</a:t>
                      </a:r>
                      <a:r>
                        <a:rPr lang="en-US" altLang="ko-KR" sz="800" dirty="0">
                          <a:solidFill>
                            <a:srgbClr val="000000"/>
                          </a:solidFill>
                          <a:latin typeface="바탕"/>
                        </a:rPr>
                        <a:t>30.32.218</a:t>
                      </a:r>
                      <a:endParaRPr lang="ko-KR" altLang="en-US" sz="800" dirty="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50277" marR="50277" marT="25139" marB="2513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60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바탕"/>
                        </a:rPr>
                        <a:t>0</a:t>
                      </a:r>
                    </a:p>
                  </a:txBody>
                  <a:tcPr marL="50277" marR="50277" marT="25139" marB="2513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latin typeface="바탕"/>
                        </a:rPr>
                        <a:t>07,06,05,</a:t>
                      </a:r>
                    </a:p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latin typeface="바탕"/>
                        </a:rPr>
                        <a:t>04,03,02,01</a:t>
                      </a:r>
                    </a:p>
                  </a:txBody>
                  <a:tcPr marL="50277" marR="50277" marT="25139" marB="2513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50277" marR="50277" marT="25139" marB="2513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50277" marR="50277" marT="25139" marB="2513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dirty="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50277" marR="50277" marT="25139" marB="2513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71868" y="357166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6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목차</a:t>
            </a:r>
            <a:endParaRPr lang="ko-KR" altLang="en-US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857224" y="2071678"/>
            <a:ext cx="7429552" cy="39241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ctr"/>
            <a:r>
              <a:rPr lang="en-US" altLang="ko-K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1. </a:t>
            </a:r>
            <a:r>
              <a:rPr lang="ko-KR" alt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교수님 말씀 </a:t>
            </a:r>
            <a:r>
              <a:rPr lang="en-US" altLang="ko-K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&amp; </a:t>
            </a:r>
            <a:r>
              <a:rPr lang="ko-KR" alt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학회장인사</a:t>
            </a:r>
            <a:endParaRPr lang="en-US" altLang="ko-KR" sz="2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  <a:p>
            <a:pPr marL="457200" indent="-457200" algn="ctr"/>
            <a:endParaRPr lang="en-US" altLang="ko-KR" sz="5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  <a:p>
            <a:pPr marL="457200" indent="-457200" algn="ctr"/>
            <a:r>
              <a:rPr lang="en-US" altLang="ko-K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2. </a:t>
            </a:r>
            <a:r>
              <a:rPr lang="ko-KR" alt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이정윤 선배님</a:t>
            </a:r>
          </a:p>
          <a:p>
            <a:pPr algn="ctr"/>
            <a:endParaRPr lang="en-US" altLang="ko-KR" sz="5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  <a:p>
            <a:pPr algn="ctr"/>
            <a:r>
              <a:rPr lang="en-US" altLang="ko-K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3. </a:t>
            </a:r>
            <a:r>
              <a:rPr lang="ko-KR" altLang="en-US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임다형</a:t>
            </a:r>
            <a:r>
              <a:rPr lang="ko-KR" alt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 선배님</a:t>
            </a:r>
            <a:endParaRPr lang="en-US" altLang="ko-KR" sz="2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  <a:p>
            <a:pPr algn="ctr"/>
            <a:endParaRPr lang="en-US" altLang="ko-KR" sz="5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  <a:p>
            <a:pPr algn="ctr"/>
            <a:r>
              <a:rPr lang="en-US" altLang="ko-K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4. </a:t>
            </a:r>
            <a:r>
              <a:rPr lang="ko-KR" alt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손유희 공연</a:t>
            </a:r>
            <a:endParaRPr lang="en-US" altLang="ko-KR" sz="2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  <a:p>
            <a:pPr algn="ctr"/>
            <a:endParaRPr lang="en-US" altLang="ko-KR" sz="5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  <a:p>
            <a:pPr algn="ctr"/>
            <a:r>
              <a:rPr lang="en-US" altLang="ko-K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5. </a:t>
            </a:r>
            <a:r>
              <a:rPr lang="ko-KR" alt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응원영상 감상</a:t>
            </a:r>
            <a:endParaRPr lang="en-US" altLang="ko-KR" sz="2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  <a:p>
            <a:pPr algn="ctr"/>
            <a:r>
              <a:rPr lang="en-US" altLang="ko-K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6. </a:t>
            </a:r>
            <a:r>
              <a:rPr lang="ko-KR" altLang="en-US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신무늬</a:t>
            </a:r>
            <a:r>
              <a:rPr lang="ko-KR" alt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 선배님 </a:t>
            </a:r>
            <a:endParaRPr lang="en-US" altLang="ko-KR" sz="2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  <a:p>
            <a:pPr algn="ctr"/>
            <a:endParaRPr lang="en-US" altLang="ko-KR" sz="5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  <a:p>
            <a:pPr algn="ctr"/>
            <a:r>
              <a:rPr lang="en-US" altLang="ko-K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7. </a:t>
            </a:r>
            <a:r>
              <a:rPr lang="ko-KR" alt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이지현 선배님</a:t>
            </a:r>
            <a:endParaRPr lang="en-US" altLang="ko-KR" sz="2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  <a:p>
            <a:pPr algn="ctr"/>
            <a:r>
              <a:rPr lang="en-US" altLang="ko-K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8. </a:t>
            </a:r>
            <a:r>
              <a:rPr lang="ko-KR" alt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박슬기 선배님</a:t>
            </a:r>
            <a:endParaRPr lang="en-US" altLang="ko-KR" sz="2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cxnSp>
        <p:nvCxnSpPr>
          <p:cNvPr id="6" name="직선 연결선 5"/>
          <p:cNvCxnSpPr/>
          <p:nvPr/>
        </p:nvCxnSpPr>
        <p:spPr>
          <a:xfrm>
            <a:off x="3286116" y="428604"/>
            <a:ext cx="2286016" cy="119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직선 연결선 6"/>
          <p:cNvCxnSpPr/>
          <p:nvPr/>
        </p:nvCxnSpPr>
        <p:spPr>
          <a:xfrm>
            <a:off x="3286116" y="1357298"/>
            <a:ext cx="228601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-387424"/>
            <a:ext cx="8229600" cy="1143000"/>
          </a:xfrm>
        </p:spPr>
        <p:txBody>
          <a:bodyPr>
            <a:normAutofit/>
          </a:bodyPr>
          <a:lstStyle/>
          <a:p>
            <a:r>
              <a:rPr lang="ko-KR" altLang="en-US" sz="2400" dirty="0" smtClean="0"/>
              <a:t>기출분석</a:t>
            </a:r>
            <a:endParaRPr lang="ko-KR" altLang="en-US" sz="2400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07504" y="332656"/>
            <a:ext cx="8229600" cy="4525963"/>
          </a:xfrm>
        </p:spPr>
        <p:txBody>
          <a:bodyPr/>
          <a:lstStyle/>
          <a:p>
            <a:r>
              <a:rPr lang="ko-KR" altLang="en-US" sz="1400" dirty="0" err="1" smtClean="0"/>
              <a:t>강사답</a:t>
            </a:r>
            <a:r>
              <a:rPr lang="ko-KR" altLang="en-US" sz="1400" dirty="0" smtClean="0"/>
              <a:t> 맹신</a:t>
            </a:r>
            <a:r>
              <a:rPr lang="en-US" altLang="ko-KR" sz="1400" dirty="0" smtClean="0"/>
              <a:t>x-&gt;</a:t>
            </a:r>
            <a:r>
              <a:rPr lang="ko-KR" altLang="en-US" sz="1400" dirty="0" smtClean="0"/>
              <a:t>의심가면 정확한 출처</a:t>
            </a:r>
            <a:r>
              <a:rPr lang="en-US" altLang="ko-KR" sz="1400" dirty="0" smtClean="0"/>
              <a:t> </a:t>
            </a:r>
            <a:r>
              <a:rPr lang="ko-KR" altLang="en-US" sz="1400" dirty="0" smtClean="0"/>
              <a:t>찾을 것</a:t>
            </a:r>
            <a:endParaRPr lang="en-US" altLang="ko-KR" sz="1400" dirty="0" smtClean="0"/>
          </a:p>
          <a:p>
            <a:pPr>
              <a:buNone/>
            </a:pPr>
            <a:r>
              <a:rPr lang="en-US" altLang="ko-KR" sz="1200" dirty="0" smtClean="0"/>
              <a:t>Ex)</a:t>
            </a:r>
            <a:endParaRPr lang="ko-KR" altLang="en-US" sz="1200" dirty="0" smtClean="0"/>
          </a:p>
          <a:p>
            <a:endParaRPr lang="ko-KR" altLang="en-US" dirty="0"/>
          </a:p>
        </p:txBody>
      </p:sp>
      <p:pic>
        <p:nvPicPr>
          <p:cNvPr id="5" name="그림 4" descr="해설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16016" y="3573016"/>
            <a:ext cx="7702970" cy="3140968"/>
          </a:xfrm>
          <a:prstGeom prst="rect">
            <a:avLst/>
          </a:prstGeom>
        </p:spPr>
      </p:pic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3" cstate="print"/>
          <a:srcRect l="3175" t="-219" r="4762"/>
          <a:stretch>
            <a:fillRect/>
          </a:stretch>
        </p:blipFill>
        <p:spPr bwMode="auto">
          <a:xfrm>
            <a:off x="395535" y="620688"/>
            <a:ext cx="4345295" cy="6264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 l="2799"/>
          <a:stretch>
            <a:fillRect/>
          </a:stretch>
        </p:blipFill>
        <p:spPr bwMode="auto">
          <a:xfrm>
            <a:off x="4682466" y="620688"/>
            <a:ext cx="5002102" cy="2994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직사각형 8"/>
          <p:cNvSpPr/>
          <p:nvPr/>
        </p:nvSpPr>
        <p:spPr>
          <a:xfrm>
            <a:off x="5796136" y="2852936"/>
            <a:ext cx="1152128" cy="288032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직사각형 9"/>
          <p:cNvSpPr/>
          <p:nvPr/>
        </p:nvSpPr>
        <p:spPr>
          <a:xfrm>
            <a:off x="5652120" y="5877272"/>
            <a:ext cx="1152128" cy="288032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6804248" y="5775647"/>
            <a:ext cx="3241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b="1" dirty="0" smtClean="0">
                <a:solidFill>
                  <a:srgbClr val="FF0000"/>
                </a:solidFill>
              </a:rPr>
              <a:t>?</a:t>
            </a:r>
            <a:endParaRPr lang="ko-KR" alt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기출분석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ko-KR" altLang="en-US" dirty="0" err="1" smtClean="0"/>
              <a:t>ㅅㅈ이론서</a:t>
            </a:r>
            <a:r>
              <a:rPr lang="en-US" altLang="ko-KR" dirty="0" smtClean="0"/>
              <a:t>, </a:t>
            </a:r>
          </a:p>
          <a:p>
            <a:r>
              <a:rPr lang="ko-KR" altLang="en-US" dirty="0" err="1" smtClean="0"/>
              <a:t>ㅎㅅㅇ이론서</a:t>
            </a:r>
            <a:r>
              <a:rPr lang="en-US" altLang="ko-KR" dirty="0" smtClean="0"/>
              <a:t>, </a:t>
            </a:r>
            <a:r>
              <a:rPr lang="ko-KR" altLang="en-US" dirty="0" err="1" smtClean="0"/>
              <a:t>ㅎㅅㅇ신기해</a:t>
            </a:r>
            <a:r>
              <a:rPr lang="en-US" altLang="ko-KR" dirty="0" smtClean="0"/>
              <a:t>, </a:t>
            </a:r>
          </a:p>
          <a:p>
            <a:r>
              <a:rPr lang="en-US" altLang="ko-KR" dirty="0" smtClean="0"/>
              <a:t>pass, pass</a:t>
            </a:r>
            <a:r>
              <a:rPr lang="ko-KR" altLang="en-US" dirty="0" err="1" smtClean="0"/>
              <a:t>드밝기</a:t>
            </a:r>
            <a:r>
              <a:rPr lang="en-US" altLang="ko-KR" dirty="0" smtClean="0"/>
              <a:t>(08</a:t>
            </a:r>
            <a:r>
              <a:rPr lang="ko-KR" altLang="en-US" dirty="0" smtClean="0"/>
              <a:t>이전</a:t>
            </a:r>
            <a:r>
              <a:rPr lang="en-US" altLang="ko-KR" dirty="0" smtClean="0"/>
              <a:t>),</a:t>
            </a:r>
          </a:p>
          <a:p>
            <a:r>
              <a:rPr lang="ko-KR" altLang="en-US" dirty="0" err="1" smtClean="0"/>
              <a:t>ㅅㅈㅁ특수교육학기출변형문제집</a:t>
            </a:r>
            <a:r>
              <a:rPr lang="en-US" altLang="ko-KR" dirty="0" smtClean="0"/>
              <a:t>,</a:t>
            </a:r>
          </a:p>
          <a:p>
            <a:r>
              <a:rPr lang="ko-KR" altLang="en-US" dirty="0" err="1" smtClean="0"/>
              <a:t>ㅇㅁㅅ이론서</a:t>
            </a:r>
            <a:r>
              <a:rPr lang="en-US" altLang="ko-KR" dirty="0" smtClean="0"/>
              <a:t>, </a:t>
            </a:r>
            <a:r>
              <a:rPr lang="ko-KR" altLang="en-US" dirty="0" err="1" smtClean="0"/>
              <a:t>ㅇㅁㅅ</a:t>
            </a:r>
            <a:r>
              <a:rPr lang="en-US" altLang="ko-KR" dirty="0" smtClean="0"/>
              <a:t>18</a:t>
            </a:r>
            <a:r>
              <a:rPr lang="ko-KR" altLang="en-US" dirty="0" smtClean="0"/>
              <a:t>년간 기출문제집</a:t>
            </a:r>
            <a:r>
              <a:rPr lang="en-US" altLang="ko-KR" dirty="0" smtClean="0"/>
              <a:t>,</a:t>
            </a:r>
          </a:p>
          <a:p>
            <a:r>
              <a:rPr lang="ko-KR" altLang="en-US" dirty="0" smtClean="0"/>
              <a:t>각종 각론</a:t>
            </a:r>
            <a:r>
              <a:rPr lang="en-US" altLang="ko-KR" dirty="0" smtClean="0"/>
              <a:t>,</a:t>
            </a:r>
            <a:r>
              <a:rPr lang="ko-KR" altLang="en-US" dirty="0" smtClean="0"/>
              <a:t>개론 참고</a:t>
            </a:r>
            <a:r>
              <a:rPr lang="en-US" altLang="ko-KR" dirty="0" smtClean="0"/>
              <a:t>(</a:t>
            </a:r>
            <a:r>
              <a:rPr lang="ko-KR" altLang="en-US" dirty="0" smtClean="0"/>
              <a:t>학교 도서관 </a:t>
            </a:r>
            <a:r>
              <a:rPr lang="ko-KR" altLang="en-US" dirty="0" err="1" smtClean="0"/>
              <a:t>多활용</a:t>
            </a:r>
            <a:r>
              <a:rPr lang="en-US" altLang="ko-KR" dirty="0" smtClean="0"/>
              <a:t>)</a:t>
            </a:r>
            <a:r>
              <a:rPr lang="ko-KR" altLang="en-US" dirty="0" smtClean="0"/>
              <a:t> </a:t>
            </a:r>
            <a:endParaRPr lang="en-US" altLang="ko-KR" dirty="0" smtClean="0"/>
          </a:p>
          <a:p>
            <a:r>
              <a:rPr lang="en-US" altLang="ko-KR" dirty="0" smtClean="0"/>
              <a:t>500</a:t>
            </a:r>
            <a:r>
              <a:rPr lang="ko-KR" altLang="en-US" dirty="0" smtClean="0"/>
              <a:t>자 논술도 꼼꼼하게 분석할 것</a:t>
            </a:r>
            <a:endParaRPr lang="ko-KR" altLang="en-US" dirty="0"/>
          </a:p>
        </p:txBody>
      </p:sp>
      <p:grpSp>
        <p:nvGrpSpPr>
          <p:cNvPr id="4" name="그룹 3"/>
          <p:cNvGrpSpPr/>
          <p:nvPr/>
        </p:nvGrpSpPr>
        <p:grpSpPr>
          <a:xfrm>
            <a:off x="9525" y="9525"/>
            <a:ext cx="9115425" cy="576001"/>
            <a:chOff x="0" y="0"/>
            <a:chExt cx="9115425" cy="576001"/>
          </a:xfrm>
        </p:grpSpPr>
        <p:grpSp>
          <p:nvGrpSpPr>
            <p:cNvPr id="5" name="그룹 29"/>
            <p:cNvGrpSpPr/>
            <p:nvPr/>
          </p:nvGrpSpPr>
          <p:grpSpPr>
            <a:xfrm rot="10800000">
              <a:off x="0" y="0"/>
              <a:ext cx="4716000" cy="576000"/>
              <a:chOff x="0" y="2924944"/>
              <a:chExt cx="8802982" cy="1008111"/>
            </a:xfrm>
          </p:grpSpPr>
          <p:grpSp>
            <p:nvGrpSpPr>
              <p:cNvPr id="6" name="그룹 9"/>
              <p:cNvGrpSpPr/>
              <p:nvPr/>
            </p:nvGrpSpPr>
            <p:grpSpPr>
              <a:xfrm>
                <a:off x="0" y="2924944"/>
                <a:ext cx="2931010" cy="1008111"/>
                <a:chOff x="0" y="2924944"/>
                <a:chExt cx="2931010" cy="1008111"/>
              </a:xfrm>
            </p:grpSpPr>
            <p:sp>
              <p:nvSpPr>
                <p:cNvPr id="38" name="이등변 삼각형 3"/>
                <p:cNvSpPr/>
                <p:nvPr/>
              </p:nvSpPr>
              <p:spPr>
                <a:xfrm>
                  <a:off x="0" y="2924944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9" name="이등변 삼각형 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0" name="이등변 삼각형 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1" name="이등변 삼각형 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2" name="이등변 삼각형 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7" name="그룹 10"/>
              <p:cNvGrpSpPr/>
              <p:nvPr/>
            </p:nvGrpSpPr>
            <p:grpSpPr>
              <a:xfrm>
                <a:off x="2931650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34" name="이등변 삼각형 33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5" name="이등변 삼각형 34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6" name="이등변 삼각형 35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7" name="이등변 삼각형 36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8" name="그룹 16"/>
              <p:cNvGrpSpPr/>
              <p:nvPr/>
            </p:nvGrpSpPr>
            <p:grpSpPr>
              <a:xfrm>
                <a:off x="5282249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30" name="이등변 삼각형 29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1" name="이등변 삼각형 30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2" name="이등변 삼각형 31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3" name="이등변 삼각형 32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9" name="그룹 21"/>
              <p:cNvGrpSpPr/>
              <p:nvPr/>
            </p:nvGrpSpPr>
            <p:grpSpPr>
              <a:xfrm>
                <a:off x="7629106" y="2924945"/>
                <a:ext cx="1173876" cy="1008110"/>
                <a:chOff x="582067" y="2924945"/>
                <a:chExt cx="1173876" cy="1008110"/>
              </a:xfrm>
            </p:grpSpPr>
            <p:sp>
              <p:nvSpPr>
                <p:cNvPr id="28" name="이등변 삼각형 27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9" name="이등변 삼각형 28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24" name="그룹 94"/>
            <p:cNvGrpSpPr/>
            <p:nvPr/>
          </p:nvGrpSpPr>
          <p:grpSpPr>
            <a:xfrm rot="10800000">
              <a:off x="4715061" y="0"/>
              <a:ext cx="4400364" cy="576001"/>
              <a:chOff x="0" y="2924944"/>
              <a:chExt cx="8213810" cy="1008112"/>
            </a:xfrm>
          </p:grpSpPr>
          <p:grpSp>
            <p:nvGrpSpPr>
              <p:cNvPr id="25" name="그룹 9"/>
              <p:cNvGrpSpPr/>
              <p:nvPr/>
            </p:nvGrpSpPr>
            <p:grpSpPr>
              <a:xfrm>
                <a:off x="0" y="2924944"/>
                <a:ext cx="2931010" cy="1008111"/>
                <a:chOff x="0" y="2924944"/>
                <a:chExt cx="2931010" cy="1008111"/>
              </a:xfrm>
            </p:grpSpPr>
            <p:sp>
              <p:nvSpPr>
                <p:cNvPr id="19" name="이등변 삼각형 3"/>
                <p:cNvSpPr/>
                <p:nvPr/>
              </p:nvSpPr>
              <p:spPr>
                <a:xfrm>
                  <a:off x="0" y="2924944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0" name="이등변 삼각형 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1" name="이등변 삼각형 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2" name="이등변 삼각형 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3" name="이등변 삼각형 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26" name="그룹 10"/>
              <p:cNvGrpSpPr/>
              <p:nvPr/>
            </p:nvGrpSpPr>
            <p:grpSpPr>
              <a:xfrm>
                <a:off x="2931650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15" name="이등변 삼각형 1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6" name="이등변 삼각형 1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7" name="이등변 삼각형 1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8" name="이등변 삼각형 17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27" name="그룹 16"/>
              <p:cNvGrpSpPr/>
              <p:nvPr/>
            </p:nvGrpSpPr>
            <p:grpSpPr>
              <a:xfrm>
                <a:off x="5282249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11" name="이등변 삼각형 10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2" name="이등변 삼각형 11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3" name="이등변 삼각형 12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4" name="이등변 삼각형 13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sp>
            <p:nvSpPr>
              <p:cNvPr id="10" name="이등변 삼각형 9"/>
              <p:cNvSpPr/>
              <p:nvPr/>
            </p:nvSpPr>
            <p:spPr>
              <a:xfrm rot="10800000">
                <a:off x="7629106" y="3429000"/>
                <a:ext cx="584704" cy="504056"/>
              </a:xfrm>
              <a:prstGeom prst="triangl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grpSp>
        <p:nvGrpSpPr>
          <p:cNvPr id="43" name="그룹 42"/>
          <p:cNvGrpSpPr/>
          <p:nvPr/>
        </p:nvGrpSpPr>
        <p:grpSpPr>
          <a:xfrm rot="10800000">
            <a:off x="9525" y="6265887"/>
            <a:ext cx="9115425" cy="576001"/>
            <a:chOff x="0" y="0"/>
            <a:chExt cx="9115425" cy="576001"/>
          </a:xfrm>
        </p:grpSpPr>
        <p:grpSp>
          <p:nvGrpSpPr>
            <p:cNvPr id="44" name="그룹 29"/>
            <p:cNvGrpSpPr/>
            <p:nvPr/>
          </p:nvGrpSpPr>
          <p:grpSpPr>
            <a:xfrm rot="10800000">
              <a:off x="0" y="0"/>
              <a:ext cx="4716000" cy="576000"/>
              <a:chOff x="0" y="2924944"/>
              <a:chExt cx="8802982" cy="1008111"/>
            </a:xfrm>
          </p:grpSpPr>
          <p:grpSp>
            <p:nvGrpSpPr>
              <p:cNvPr id="45" name="그룹 9"/>
              <p:cNvGrpSpPr/>
              <p:nvPr/>
            </p:nvGrpSpPr>
            <p:grpSpPr>
              <a:xfrm>
                <a:off x="0" y="2924944"/>
                <a:ext cx="2931010" cy="1008111"/>
                <a:chOff x="0" y="2924944"/>
                <a:chExt cx="2931010" cy="1008111"/>
              </a:xfrm>
            </p:grpSpPr>
            <p:sp>
              <p:nvSpPr>
                <p:cNvPr id="77" name="이등변 삼각형 3"/>
                <p:cNvSpPr/>
                <p:nvPr/>
              </p:nvSpPr>
              <p:spPr>
                <a:xfrm>
                  <a:off x="0" y="2924944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8" name="이등변 삼각형 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9" name="이등변 삼각형 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80" name="이등변 삼각형 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81" name="이등변 삼각형 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46" name="그룹 10"/>
              <p:cNvGrpSpPr/>
              <p:nvPr/>
            </p:nvGrpSpPr>
            <p:grpSpPr>
              <a:xfrm>
                <a:off x="2931650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73" name="이등변 삼각형 72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4" name="이등변 삼각형 73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5" name="이등변 삼각형 74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6" name="이등변 삼각형 75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47" name="그룹 16"/>
              <p:cNvGrpSpPr/>
              <p:nvPr/>
            </p:nvGrpSpPr>
            <p:grpSpPr>
              <a:xfrm>
                <a:off x="5282249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69" name="이등변 삼각형 68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0" name="이등변 삼각형 69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1" name="이등변 삼각형 70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2" name="이등변 삼각형 71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48" name="그룹 21"/>
              <p:cNvGrpSpPr/>
              <p:nvPr/>
            </p:nvGrpSpPr>
            <p:grpSpPr>
              <a:xfrm>
                <a:off x="7629106" y="2924945"/>
                <a:ext cx="1173876" cy="1008110"/>
                <a:chOff x="582067" y="2924945"/>
                <a:chExt cx="1173876" cy="1008110"/>
              </a:xfrm>
            </p:grpSpPr>
            <p:sp>
              <p:nvSpPr>
                <p:cNvPr id="67" name="이등변 삼각형 66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8" name="이등변 삼각형 67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63" name="그룹 94"/>
            <p:cNvGrpSpPr/>
            <p:nvPr/>
          </p:nvGrpSpPr>
          <p:grpSpPr>
            <a:xfrm rot="10800000">
              <a:off x="4715061" y="0"/>
              <a:ext cx="4400364" cy="576001"/>
              <a:chOff x="0" y="2924944"/>
              <a:chExt cx="8213810" cy="1008112"/>
            </a:xfrm>
          </p:grpSpPr>
          <p:grpSp>
            <p:nvGrpSpPr>
              <p:cNvPr id="64" name="그룹 9"/>
              <p:cNvGrpSpPr/>
              <p:nvPr/>
            </p:nvGrpSpPr>
            <p:grpSpPr>
              <a:xfrm>
                <a:off x="0" y="2924944"/>
                <a:ext cx="2931010" cy="1008111"/>
                <a:chOff x="0" y="2924944"/>
                <a:chExt cx="2931010" cy="1008111"/>
              </a:xfrm>
            </p:grpSpPr>
            <p:sp>
              <p:nvSpPr>
                <p:cNvPr id="58" name="이등변 삼각형 3"/>
                <p:cNvSpPr/>
                <p:nvPr/>
              </p:nvSpPr>
              <p:spPr>
                <a:xfrm>
                  <a:off x="0" y="2924944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9" name="이등변 삼각형 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0" name="이등변 삼각형 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1" name="이등변 삼각형 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2" name="이등변 삼각형 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65" name="그룹 10"/>
              <p:cNvGrpSpPr/>
              <p:nvPr/>
            </p:nvGrpSpPr>
            <p:grpSpPr>
              <a:xfrm>
                <a:off x="2931650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54" name="이등변 삼각형 53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5" name="이등변 삼각형 54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6" name="이등변 삼각형 55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7" name="이등변 삼각형 56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66" name="그룹 16"/>
              <p:cNvGrpSpPr/>
              <p:nvPr/>
            </p:nvGrpSpPr>
            <p:grpSpPr>
              <a:xfrm>
                <a:off x="5282249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50" name="이등변 삼각형 49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1" name="이등변 삼각형 50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2" name="이등변 삼각형 51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3" name="이등변 삼각형 52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sp>
            <p:nvSpPr>
              <p:cNvPr id="49" name="이등변 삼각형 48"/>
              <p:cNvSpPr/>
              <p:nvPr/>
            </p:nvSpPr>
            <p:spPr>
              <a:xfrm rot="10800000">
                <a:off x="7629106" y="3429000"/>
                <a:ext cx="584704" cy="504056"/>
              </a:xfrm>
              <a:prstGeom prst="triangl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서브노트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sz="1800" dirty="0" smtClean="0"/>
              <a:t>최대한 간단하게 </a:t>
            </a:r>
            <a:endParaRPr lang="en-US" altLang="ko-KR" sz="1800" dirty="0" smtClean="0"/>
          </a:p>
          <a:p>
            <a:r>
              <a:rPr lang="ko-KR" altLang="en-US" sz="1800" dirty="0" smtClean="0"/>
              <a:t>적어도 </a:t>
            </a:r>
            <a:r>
              <a:rPr lang="en-US" altLang="ko-KR" sz="1800" dirty="0" smtClean="0"/>
              <a:t>15</a:t>
            </a:r>
            <a:r>
              <a:rPr lang="ko-KR" altLang="en-US" sz="1800" dirty="0" smtClean="0"/>
              <a:t>분 안에 볼 수 있을 정도로</a:t>
            </a:r>
            <a:endParaRPr lang="en-US" altLang="ko-KR" sz="1800" dirty="0" smtClean="0"/>
          </a:p>
          <a:p>
            <a:pPr>
              <a:buNone/>
            </a:pPr>
            <a:r>
              <a:rPr lang="en-US" altLang="ko-KR" sz="1600" dirty="0" smtClean="0"/>
              <a:t>ex)2015 </a:t>
            </a:r>
            <a:r>
              <a:rPr lang="ko-KR" altLang="en-US" sz="1600" dirty="0" smtClean="0"/>
              <a:t>임용공고문</a:t>
            </a:r>
            <a:r>
              <a:rPr lang="en-US" altLang="ko-KR" sz="1600" dirty="0" smtClean="0"/>
              <a:t>(</a:t>
            </a:r>
            <a:r>
              <a:rPr lang="ko-KR" altLang="en-US" sz="1600" dirty="0" smtClean="0"/>
              <a:t>대구</a:t>
            </a:r>
            <a:r>
              <a:rPr lang="en-US" altLang="ko-KR" sz="1600" dirty="0" smtClean="0"/>
              <a:t>)</a:t>
            </a:r>
          </a:p>
          <a:p>
            <a:pPr>
              <a:buNone/>
            </a:pPr>
            <a:endParaRPr lang="en-US" altLang="ko-KR" dirty="0" smtClean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 l="9450" t="36175" r="9045" b="18052"/>
          <a:stretch>
            <a:fillRect/>
          </a:stretch>
        </p:blipFill>
        <p:spPr bwMode="auto">
          <a:xfrm>
            <a:off x="755576" y="2636912"/>
            <a:ext cx="7488832" cy="3364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TextBox 29"/>
          <p:cNvSpPr txBox="1"/>
          <p:nvPr/>
        </p:nvSpPr>
        <p:spPr>
          <a:xfrm>
            <a:off x="5967950" y="2761183"/>
            <a:ext cx="220445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dirty="0" smtClean="0"/>
              <a:t>서브 볼 시간</a:t>
            </a:r>
            <a:r>
              <a:rPr lang="en-US" altLang="ko-KR" sz="1400" dirty="0" smtClean="0"/>
              <a:t>40</a:t>
            </a:r>
            <a:r>
              <a:rPr lang="ko-KR" altLang="en-US" sz="1400" dirty="0" smtClean="0"/>
              <a:t>분</a:t>
            </a:r>
            <a:r>
              <a:rPr lang="en-US" altLang="ko-KR" sz="1400" dirty="0" smtClean="0"/>
              <a:t>? -&gt; no</a:t>
            </a:r>
          </a:p>
        </p:txBody>
      </p:sp>
      <p:sp>
        <p:nvSpPr>
          <p:cNvPr id="12" name="직사각형 11"/>
          <p:cNvSpPr/>
          <p:nvPr/>
        </p:nvSpPr>
        <p:spPr>
          <a:xfrm>
            <a:off x="5148064" y="3645024"/>
            <a:ext cx="1656184" cy="936104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4" name="Shape 13"/>
          <p:cNvCxnSpPr/>
          <p:nvPr/>
        </p:nvCxnSpPr>
        <p:spPr>
          <a:xfrm flipV="1">
            <a:off x="5148064" y="2924944"/>
            <a:ext cx="828092" cy="720080"/>
          </a:xfrm>
          <a:prstGeom prst="bentConnector3">
            <a:avLst>
              <a:gd name="adj1" fmla="val 50000"/>
            </a:avLst>
          </a:prstGeom>
          <a:ln w="508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그룹 8"/>
          <p:cNvGrpSpPr/>
          <p:nvPr/>
        </p:nvGrpSpPr>
        <p:grpSpPr>
          <a:xfrm>
            <a:off x="9525" y="9525"/>
            <a:ext cx="9115425" cy="576001"/>
            <a:chOff x="0" y="0"/>
            <a:chExt cx="9115425" cy="576001"/>
          </a:xfrm>
        </p:grpSpPr>
        <p:grpSp>
          <p:nvGrpSpPr>
            <p:cNvPr id="5" name="그룹 29"/>
            <p:cNvGrpSpPr/>
            <p:nvPr/>
          </p:nvGrpSpPr>
          <p:grpSpPr>
            <a:xfrm rot="10800000">
              <a:off x="0" y="0"/>
              <a:ext cx="4716000" cy="576000"/>
              <a:chOff x="0" y="2924944"/>
              <a:chExt cx="8802982" cy="1008111"/>
            </a:xfrm>
          </p:grpSpPr>
          <p:grpSp>
            <p:nvGrpSpPr>
              <p:cNvPr id="6" name="그룹 9"/>
              <p:cNvGrpSpPr/>
              <p:nvPr/>
            </p:nvGrpSpPr>
            <p:grpSpPr>
              <a:xfrm>
                <a:off x="0" y="2924944"/>
                <a:ext cx="2931010" cy="1008111"/>
                <a:chOff x="0" y="2924944"/>
                <a:chExt cx="2931010" cy="1008111"/>
              </a:xfrm>
            </p:grpSpPr>
            <p:sp>
              <p:nvSpPr>
                <p:cNvPr id="46" name="이등변 삼각형 3"/>
                <p:cNvSpPr/>
                <p:nvPr/>
              </p:nvSpPr>
              <p:spPr>
                <a:xfrm>
                  <a:off x="0" y="2924944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7" name="이등변 삼각형 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8" name="이등변 삼각형 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9" name="이등변 삼각형 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0" name="이등변 삼각형 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7" name="그룹 10"/>
              <p:cNvGrpSpPr/>
              <p:nvPr/>
            </p:nvGrpSpPr>
            <p:grpSpPr>
              <a:xfrm>
                <a:off x="2931650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42" name="이등변 삼각형 41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3" name="이등변 삼각형 42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4" name="이등변 삼각형 43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5" name="이등변 삼각형 44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9" name="그룹 16"/>
              <p:cNvGrpSpPr/>
              <p:nvPr/>
            </p:nvGrpSpPr>
            <p:grpSpPr>
              <a:xfrm>
                <a:off x="5282249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38" name="이등변 삼각형 37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9" name="이등변 삼각형 38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0" name="이등변 삼각형 39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1" name="이등변 삼각형 40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10" name="그룹 21"/>
              <p:cNvGrpSpPr/>
              <p:nvPr/>
            </p:nvGrpSpPr>
            <p:grpSpPr>
              <a:xfrm>
                <a:off x="7629106" y="2924945"/>
                <a:ext cx="1173876" cy="1008110"/>
                <a:chOff x="582067" y="2924945"/>
                <a:chExt cx="1173876" cy="1008110"/>
              </a:xfrm>
            </p:grpSpPr>
            <p:sp>
              <p:nvSpPr>
                <p:cNvPr id="36" name="이등변 삼각형 35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7" name="이등변 삼각형 36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11" name="그룹 94"/>
            <p:cNvGrpSpPr/>
            <p:nvPr/>
          </p:nvGrpSpPr>
          <p:grpSpPr>
            <a:xfrm rot="10800000">
              <a:off x="4715061" y="0"/>
              <a:ext cx="4400364" cy="576001"/>
              <a:chOff x="0" y="2924944"/>
              <a:chExt cx="8213810" cy="1008112"/>
            </a:xfrm>
          </p:grpSpPr>
          <p:grpSp>
            <p:nvGrpSpPr>
              <p:cNvPr id="13" name="그룹 9"/>
              <p:cNvGrpSpPr/>
              <p:nvPr/>
            </p:nvGrpSpPr>
            <p:grpSpPr>
              <a:xfrm>
                <a:off x="0" y="2924944"/>
                <a:ext cx="2931010" cy="1008111"/>
                <a:chOff x="0" y="2924944"/>
                <a:chExt cx="2931010" cy="1008111"/>
              </a:xfrm>
            </p:grpSpPr>
            <p:sp>
              <p:nvSpPr>
                <p:cNvPr id="26" name="이등변 삼각형 3"/>
                <p:cNvSpPr/>
                <p:nvPr/>
              </p:nvSpPr>
              <p:spPr>
                <a:xfrm>
                  <a:off x="0" y="2924944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7" name="이등변 삼각형 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8" name="이등변 삼각형 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9" name="이등변 삼각형 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1" name="이등변 삼각형 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15" name="그룹 10"/>
              <p:cNvGrpSpPr/>
              <p:nvPr/>
            </p:nvGrpSpPr>
            <p:grpSpPr>
              <a:xfrm>
                <a:off x="2931650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22" name="이등변 삼각형 21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3" name="이등변 삼각형 22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4" name="이등변 삼각형 23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5" name="이등변 삼각형 24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16" name="그룹 16"/>
              <p:cNvGrpSpPr/>
              <p:nvPr/>
            </p:nvGrpSpPr>
            <p:grpSpPr>
              <a:xfrm>
                <a:off x="5282249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18" name="이등변 삼각형 17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9" name="이등변 삼각형 18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0" name="이등변 삼각형 19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1" name="이등변 삼각형 20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sp>
            <p:nvSpPr>
              <p:cNvPr id="17" name="이등변 삼각형 16"/>
              <p:cNvSpPr/>
              <p:nvPr/>
            </p:nvSpPr>
            <p:spPr>
              <a:xfrm rot="10800000">
                <a:off x="7629106" y="3429000"/>
                <a:ext cx="584704" cy="504056"/>
              </a:xfrm>
              <a:prstGeom prst="triangl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grpSp>
        <p:nvGrpSpPr>
          <p:cNvPr id="32" name="그룹 50"/>
          <p:cNvGrpSpPr/>
          <p:nvPr/>
        </p:nvGrpSpPr>
        <p:grpSpPr>
          <a:xfrm rot="10800000">
            <a:off x="9525" y="6265887"/>
            <a:ext cx="9115425" cy="576001"/>
            <a:chOff x="0" y="0"/>
            <a:chExt cx="9115425" cy="576001"/>
          </a:xfrm>
        </p:grpSpPr>
        <p:grpSp>
          <p:nvGrpSpPr>
            <p:cNvPr id="33" name="그룹 29"/>
            <p:cNvGrpSpPr/>
            <p:nvPr/>
          </p:nvGrpSpPr>
          <p:grpSpPr>
            <a:xfrm rot="10800000">
              <a:off x="0" y="0"/>
              <a:ext cx="4716000" cy="576000"/>
              <a:chOff x="0" y="2924944"/>
              <a:chExt cx="8802982" cy="1008111"/>
            </a:xfrm>
          </p:grpSpPr>
          <p:grpSp>
            <p:nvGrpSpPr>
              <p:cNvPr id="34" name="그룹 9"/>
              <p:cNvGrpSpPr/>
              <p:nvPr/>
            </p:nvGrpSpPr>
            <p:grpSpPr>
              <a:xfrm>
                <a:off x="0" y="2924944"/>
                <a:ext cx="2931010" cy="1008111"/>
                <a:chOff x="0" y="2924944"/>
                <a:chExt cx="2931010" cy="1008111"/>
              </a:xfrm>
            </p:grpSpPr>
            <p:sp>
              <p:nvSpPr>
                <p:cNvPr id="85" name="이등변 삼각형 3"/>
                <p:cNvSpPr/>
                <p:nvPr/>
              </p:nvSpPr>
              <p:spPr>
                <a:xfrm>
                  <a:off x="0" y="2924944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86" name="이등변 삼각형 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87" name="이등변 삼각형 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88" name="이등변 삼각형 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89" name="이등변 삼각형 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35" name="그룹 10"/>
              <p:cNvGrpSpPr/>
              <p:nvPr/>
            </p:nvGrpSpPr>
            <p:grpSpPr>
              <a:xfrm>
                <a:off x="2931650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81" name="이등변 삼각형 80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82" name="이등변 삼각형 81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83" name="이등변 삼각형 82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84" name="이등변 삼각형 83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51" name="그룹 16"/>
              <p:cNvGrpSpPr/>
              <p:nvPr/>
            </p:nvGrpSpPr>
            <p:grpSpPr>
              <a:xfrm>
                <a:off x="5282249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77" name="이등변 삼각형 76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8" name="이등변 삼각형 77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9" name="이등변 삼각형 78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80" name="이등변 삼각형 79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52" name="그룹 21"/>
              <p:cNvGrpSpPr/>
              <p:nvPr/>
            </p:nvGrpSpPr>
            <p:grpSpPr>
              <a:xfrm>
                <a:off x="7629106" y="2924945"/>
                <a:ext cx="1173876" cy="1008110"/>
                <a:chOff x="582067" y="2924945"/>
                <a:chExt cx="1173876" cy="1008110"/>
              </a:xfrm>
            </p:grpSpPr>
            <p:sp>
              <p:nvSpPr>
                <p:cNvPr id="75" name="이등변 삼각형 7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6" name="이등변 삼각형 7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53" name="그룹 94"/>
            <p:cNvGrpSpPr/>
            <p:nvPr/>
          </p:nvGrpSpPr>
          <p:grpSpPr>
            <a:xfrm rot="10800000">
              <a:off x="4715061" y="0"/>
              <a:ext cx="4400364" cy="576001"/>
              <a:chOff x="0" y="2924944"/>
              <a:chExt cx="8213810" cy="1008112"/>
            </a:xfrm>
          </p:grpSpPr>
          <p:grpSp>
            <p:nvGrpSpPr>
              <p:cNvPr id="54" name="그룹 9"/>
              <p:cNvGrpSpPr/>
              <p:nvPr/>
            </p:nvGrpSpPr>
            <p:grpSpPr>
              <a:xfrm>
                <a:off x="0" y="2924944"/>
                <a:ext cx="2931010" cy="1008111"/>
                <a:chOff x="0" y="2924944"/>
                <a:chExt cx="2931010" cy="1008111"/>
              </a:xfrm>
            </p:grpSpPr>
            <p:sp>
              <p:nvSpPr>
                <p:cNvPr id="66" name="이등변 삼각형 3"/>
                <p:cNvSpPr/>
                <p:nvPr/>
              </p:nvSpPr>
              <p:spPr>
                <a:xfrm>
                  <a:off x="0" y="2924944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7" name="이등변 삼각형 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8" name="이등변 삼각형 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9" name="이등변 삼각형 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0" name="이등변 삼각형 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55" name="그룹 10"/>
              <p:cNvGrpSpPr/>
              <p:nvPr/>
            </p:nvGrpSpPr>
            <p:grpSpPr>
              <a:xfrm>
                <a:off x="2931650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62" name="이등변 삼각형 61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3" name="이등변 삼각형 62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4" name="이등변 삼각형 63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5" name="이등변 삼각형 64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56" name="그룹 16"/>
              <p:cNvGrpSpPr/>
              <p:nvPr/>
            </p:nvGrpSpPr>
            <p:grpSpPr>
              <a:xfrm>
                <a:off x="5282249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58" name="이등변 삼각형 57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9" name="이등변 삼각형 58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0" name="이등변 삼각형 59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1" name="이등변 삼각형 60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sp>
            <p:nvSpPr>
              <p:cNvPr id="57" name="이등변 삼각형 56"/>
              <p:cNvSpPr/>
              <p:nvPr/>
            </p:nvSpPr>
            <p:spPr>
              <a:xfrm rot="10800000">
                <a:off x="7629106" y="3429000"/>
                <a:ext cx="584704" cy="504056"/>
              </a:xfrm>
              <a:prstGeom prst="triangl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3588170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서브노트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1800" dirty="0" smtClean="0">
                <a:hlinkClick r:id="rId2"/>
              </a:rPr>
              <a:t>http://m.blog.naver.com/inhye0927/20205225005</a:t>
            </a:r>
            <a:r>
              <a:rPr lang="en-US" altLang="ko-KR" sz="1800" dirty="0" smtClean="0"/>
              <a:t> </a:t>
            </a:r>
            <a:r>
              <a:rPr lang="ko-KR" altLang="en-US" sz="1800" dirty="0" smtClean="0"/>
              <a:t>참고함 </a:t>
            </a:r>
            <a:r>
              <a:rPr lang="en-US" altLang="ko-KR" sz="1800" dirty="0" smtClean="0"/>
              <a:t>(09</a:t>
            </a:r>
            <a:r>
              <a:rPr lang="ko-KR" altLang="en-US" sz="1800" dirty="0" err="1" smtClean="0"/>
              <a:t>석인혜</a:t>
            </a:r>
            <a:r>
              <a:rPr lang="en-US" altLang="ko-KR" sz="1800" dirty="0" smtClean="0"/>
              <a:t>)</a:t>
            </a:r>
            <a:endParaRPr lang="ko-KR" altLang="en-US" sz="1800" dirty="0"/>
          </a:p>
        </p:txBody>
      </p:sp>
      <p:pic>
        <p:nvPicPr>
          <p:cNvPr id="30721" name="Picture 1"/>
          <p:cNvPicPr>
            <a:picLocks noChangeAspect="1" noChangeArrowheads="1"/>
          </p:cNvPicPr>
          <p:nvPr/>
        </p:nvPicPr>
        <p:blipFill>
          <a:blip r:embed="rId3" cstate="print"/>
          <a:srcRect l="20372" t="33680" r="21747" b="17594"/>
          <a:stretch>
            <a:fillRect/>
          </a:stretch>
        </p:blipFill>
        <p:spPr bwMode="auto">
          <a:xfrm>
            <a:off x="755576" y="2060848"/>
            <a:ext cx="7560840" cy="44615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그룹 4"/>
          <p:cNvGrpSpPr/>
          <p:nvPr/>
        </p:nvGrpSpPr>
        <p:grpSpPr>
          <a:xfrm>
            <a:off x="9525" y="9525"/>
            <a:ext cx="9115425" cy="576001"/>
            <a:chOff x="0" y="0"/>
            <a:chExt cx="9115425" cy="576001"/>
          </a:xfrm>
        </p:grpSpPr>
        <p:grpSp>
          <p:nvGrpSpPr>
            <p:cNvPr id="5" name="그룹 29"/>
            <p:cNvGrpSpPr/>
            <p:nvPr/>
          </p:nvGrpSpPr>
          <p:grpSpPr>
            <a:xfrm rot="10800000">
              <a:off x="0" y="0"/>
              <a:ext cx="4716000" cy="576000"/>
              <a:chOff x="0" y="2924944"/>
              <a:chExt cx="8802982" cy="1008111"/>
            </a:xfrm>
          </p:grpSpPr>
          <p:grpSp>
            <p:nvGrpSpPr>
              <p:cNvPr id="6" name="그룹 9"/>
              <p:cNvGrpSpPr/>
              <p:nvPr/>
            </p:nvGrpSpPr>
            <p:grpSpPr>
              <a:xfrm>
                <a:off x="0" y="2924944"/>
                <a:ext cx="2931010" cy="1008111"/>
                <a:chOff x="0" y="2924944"/>
                <a:chExt cx="2931010" cy="1008111"/>
              </a:xfrm>
            </p:grpSpPr>
            <p:sp>
              <p:nvSpPr>
                <p:cNvPr id="39" name="이등변 삼각형 3"/>
                <p:cNvSpPr/>
                <p:nvPr/>
              </p:nvSpPr>
              <p:spPr>
                <a:xfrm>
                  <a:off x="0" y="2924944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0" name="이등변 삼각형 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1" name="이등변 삼각형 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2" name="이등변 삼각형 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3" name="이등변 삼각형 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7" name="그룹 10"/>
              <p:cNvGrpSpPr/>
              <p:nvPr/>
            </p:nvGrpSpPr>
            <p:grpSpPr>
              <a:xfrm>
                <a:off x="2931650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35" name="이등변 삼각형 3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6" name="이등변 삼각형 3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7" name="이등변 삼각형 3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8" name="이등변 삼각형 37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8" name="그룹 16"/>
              <p:cNvGrpSpPr/>
              <p:nvPr/>
            </p:nvGrpSpPr>
            <p:grpSpPr>
              <a:xfrm>
                <a:off x="5282249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31" name="이등변 삼각형 30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2" name="이등변 삼각형 31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3" name="이등변 삼각형 32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4" name="이등변 삼각형 33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9" name="그룹 21"/>
              <p:cNvGrpSpPr/>
              <p:nvPr/>
            </p:nvGrpSpPr>
            <p:grpSpPr>
              <a:xfrm>
                <a:off x="7629106" y="2924945"/>
                <a:ext cx="1173876" cy="1008110"/>
                <a:chOff x="582067" y="2924945"/>
                <a:chExt cx="1173876" cy="1008110"/>
              </a:xfrm>
            </p:grpSpPr>
            <p:sp>
              <p:nvSpPr>
                <p:cNvPr id="29" name="이등변 삼각형 28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0" name="이등변 삼각형 29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10" name="그룹 94"/>
            <p:cNvGrpSpPr/>
            <p:nvPr/>
          </p:nvGrpSpPr>
          <p:grpSpPr>
            <a:xfrm rot="10800000">
              <a:off x="4715061" y="0"/>
              <a:ext cx="4400364" cy="576001"/>
              <a:chOff x="0" y="2924944"/>
              <a:chExt cx="8213810" cy="1008112"/>
            </a:xfrm>
          </p:grpSpPr>
          <p:grpSp>
            <p:nvGrpSpPr>
              <p:cNvPr id="25" name="그룹 9"/>
              <p:cNvGrpSpPr/>
              <p:nvPr/>
            </p:nvGrpSpPr>
            <p:grpSpPr>
              <a:xfrm>
                <a:off x="0" y="2924944"/>
                <a:ext cx="2931010" cy="1008111"/>
                <a:chOff x="0" y="2924944"/>
                <a:chExt cx="2931010" cy="1008111"/>
              </a:xfrm>
            </p:grpSpPr>
            <p:sp>
              <p:nvSpPr>
                <p:cNvPr id="20" name="이등변 삼각형 3"/>
                <p:cNvSpPr/>
                <p:nvPr/>
              </p:nvSpPr>
              <p:spPr>
                <a:xfrm>
                  <a:off x="0" y="2924944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1" name="이등변 삼각형 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2" name="이등변 삼각형 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3" name="이등변 삼각형 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4" name="이등변 삼각형 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26" name="그룹 10"/>
              <p:cNvGrpSpPr/>
              <p:nvPr/>
            </p:nvGrpSpPr>
            <p:grpSpPr>
              <a:xfrm>
                <a:off x="2931650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16" name="이등변 삼각형 15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7" name="이등변 삼각형 16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8" name="이등변 삼각형 17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9" name="이등변 삼각형 1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27" name="그룹 16"/>
              <p:cNvGrpSpPr/>
              <p:nvPr/>
            </p:nvGrpSpPr>
            <p:grpSpPr>
              <a:xfrm>
                <a:off x="5282249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12" name="이등변 삼각형 11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3" name="이등변 삼각형 12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4" name="이등변 삼각형 13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5" name="이등변 삼각형 14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sp>
            <p:nvSpPr>
              <p:cNvPr id="11" name="이등변 삼각형 10"/>
              <p:cNvSpPr/>
              <p:nvPr/>
            </p:nvSpPr>
            <p:spPr>
              <a:xfrm rot="10800000">
                <a:off x="7629106" y="3429000"/>
                <a:ext cx="584704" cy="504056"/>
              </a:xfrm>
              <a:prstGeom prst="triangl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grpSp>
        <p:nvGrpSpPr>
          <p:cNvPr id="28" name="그룹 43"/>
          <p:cNvGrpSpPr/>
          <p:nvPr/>
        </p:nvGrpSpPr>
        <p:grpSpPr>
          <a:xfrm rot="10800000">
            <a:off x="9525" y="6265887"/>
            <a:ext cx="9115425" cy="576001"/>
            <a:chOff x="0" y="0"/>
            <a:chExt cx="9115425" cy="576001"/>
          </a:xfrm>
        </p:grpSpPr>
        <p:grpSp>
          <p:nvGrpSpPr>
            <p:cNvPr id="30720" name="그룹 29"/>
            <p:cNvGrpSpPr/>
            <p:nvPr/>
          </p:nvGrpSpPr>
          <p:grpSpPr>
            <a:xfrm rot="10800000">
              <a:off x="0" y="0"/>
              <a:ext cx="4716000" cy="576000"/>
              <a:chOff x="0" y="2924944"/>
              <a:chExt cx="8802982" cy="1008111"/>
            </a:xfrm>
          </p:grpSpPr>
          <p:grpSp>
            <p:nvGrpSpPr>
              <p:cNvPr id="30722" name="그룹 9"/>
              <p:cNvGrpSpPr/>
              <p:nvPr/>
            </p:nvGrpSpPr>
            <p:grpSpPr>
              <a:xfrm>
                <a:off x="0" y="2924944"/>
                <a:ext cx="2931010" cy="1008111"/>
                <a:chOff x="0" y="2924944"/>
                <a:chExt cx="2931010" cy="1008111"/>
              </a:xfrm>
            </p:grpSpPr>
            <p:sp>
              <p:nvSpPr>
                <p:cNvPr id="78" name="이등변 삼각형 3"/>
                <p:cNvSpPr/>
                <p:nvPr/>
              </p:nvSpPr>
              <p:spPr>
                <a:xfrm>
                  <a:off x="0" y="2924944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9" name="이등변 삼각형 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80" name="이등변 삼각형 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81" name="이등변 삼각형 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82" name="이등변 삼각형 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30723" name="그룹 10"/>
              <p:cNvGrpSpPr/>
              <p:nvPr/>
            </p:nvGrpSpPr>
            <p:grpSpPr>
              <a:xfrm>
                <a:off x="2931650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74" name="이등변 삼각형 73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5" name="이등변 삼각형 74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6" name="이등변 삼각형 75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7" name="이등변 삼각형 76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30724" name="그룹 16"/>
              <p:cNvGrpSpPr/>
              <p:nvPr/>
            </p:nvGrpSpPr>
            <p:grpSpPr>
              <a:xfrm>
                <a:off x="5282249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70" name="이등변 삼각형 69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1" name="이등변 삼각형 70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2" name="이등변 삼각형 71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3" name="이등변 삼각형 72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30725" name="그룹 21"/>
              <p:cNvGrpSpPr/>
              <p:nvPr/>
            </p:nvGrpSpPr>
            <p:grpSpPr>
              <a:xfrm>
                <a:off x="7629106" y="2924945"/>
                <a:ext cx="1173876" cy="1008110"/>
                <a:chOff x="582067" y="2924945"/>
                <a:chExt cx="1173876" cy="1008110"/>
              </a:xfrm>
            </p:grpSpPr>
            <p:sp>
              <p:nvSpPr>
                <p:cNvPr id="68" name="이등변 삼각형 67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9" name="이등변 삼각형 68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30726" name="그룹 94"/>
            <p:cNvGrpSpPr/>
            <p:nvPr/>
          </p:nvGrpSpPr>
          <p:grpSpPr>
            <a:xfrm rot="10800000">
              <a:off x="4715061" y="0"/>
              <a:ext cx="4400364" cy="576001"/>
              <a:chOff x="0" y="2924944"/>
              <a:chExt cx="8213810" cy="1008112"/>
            </a:xfrm>
          </p:grpSpPr>
          <p:grpSp>
            <p:nvGrpSpPr>
              <p:cNvPr id="30727" name="그룹 9"/>
              <p:cNvGrpSpPr/>
              <p:nvPr/>
            </p:nvGrpSpPr>
            <p:grpSpPr>
              <a:xfrm>
                <a:off x="0" y="2924944"/>
                <a:ext cx="2931010" cy="1008111"/>
                <a:chOff x="0" y="2924944"/>
                <a:chExt cx="2931010" cy="1008111"/>
              </a:xfrm>
            </p:grpSpPr>
            <p:sp>
              <p:nvSpPr>
                <p:cNvPr id="59" name="이등변 삼각형 3"/>
                <p:cNvSpPr/>
                <p:nvPr/>
              </p:nvSpPr>
              <p:spPr>
                <a:xfrm>
                  <a:off x="0" y="2924944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0" name="이등변 삼각형 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1" name="이등변 삼각형 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2" name="이등변 삼각형 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3" name="이등변 삼각형 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30728" name="그룹 10"/>
              <p:cNvGrpSpPr/>
              <p:nvPr/>
            </p:nvGrpSpPr>
            <p:grpSpPr>
              <a:xfrm>
                <a:off x="2931650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55" name="이등변 삼각형 5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6" name="이등변 삼각형 5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7" name="이등변 삼각형 5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8" name="이등변 삼각형 57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30729" name="그룹 16"/>
              <p:cNvGrpSpPr/>
              <p:nvPr/>
            </p:nvGrpSpPr>
            <p:grpSpPr>
              <a:xfrm>
                <a:off x="5282249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51" name="이등변 삼각형 50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2" name="이등변 삼각형 51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3" name="이등변 삼각형 52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4" name="이등변 삼각형 53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sp>
            <p:nvSpPr>
              <p:cNvPr id="50" name="이등변 삼각형 49"/>
              <p:cNvSpPr/>
              <p:nvPr/>
            </p:nvSpPr>
            <p:spPr>
              <a:xfrm rot="10800000">
                <a:off x="7629106" y="3429000"/>
                <a:ext cx="584704" cy="504056"/>
              </a:xfrm>
              <a:prstGeom prst="triangl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기타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4525963"/>
          </a:xfrm>
        </p:spPr>
        <p:txBody>
          <a:bodyPr/>
          <a:lstStyle/>
          <a:p>
            <a:r>
              <a:rPr lang="ko-KR" altLang="en-US" sz="1400" dirty="0" err="1" smtClean="0"/>
              <a:t>초시계</a:t>
            </a:r>
            <a:r>
              <a:rPr lang="ko-KR" altLang="en-US" sz="1400" dirty="0" smtClean="0"/>
              <a:t> 적극 활용</a:t>
            </a:r>
            <a:endParaRPr lang="en-US" altLang="ko-KR" sz="1400" dirty="0" smtClean="0"/>
          </a:p>
          <a:p>
            <a:r>
              <a:rPr lang="en-US" altLang="ko-KR" sz="1400" dirty="0" smtClean="0"/>
              <a:t>9</a:t>
            </a:r>
            <a:r>
              <a:rPr lang="ko-KR" altLang="en-US" sz="1400" dirty="0" smtClean="0"/>
              <a:t>월</a:t>
            </a:r>
            <a:r>
              <a:rPr lang="en-US" altLang="ko-KR" sz="1400" dirty="0" smtClean="0"/>
              <a:t>~</a:t>
            </a:r>
            <a:r>
              <a:rPr lang="ko-KR" altLang="en-US" sz="1400" dirty="0" smtClean="0"/>
              <a:t> 하루에 여려 영역을 공부</a:t>
            </a:r>
            <a:endParaRPr lang="en-US" altLang="ko-KR" sz="1400" dirty="0" smtClean="0"/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pSp>
        <p:nvGrpSpPr>
          <p:cNvPr id="4" name="그룹 6"/>
          <p:cNvGrpSpPr/>
          <p:nvPr/>
        </p:nvGrpSpPr>
        <p:grpSpPr>
          <a:xfrm>
            <a:off x="9525" y="9525"/>
            <a:ext cx="9115425" cy="576001"/>
            <a:chOff x="0" y="0"/>
            <a:chExt cx="9115425" cy="576001"/>
          </a:xfrm>
        </p:grpSpPr>
        <p:grpSp>
          <p:nvGrpSpPr>
            <p:cNvPr id="5" name="그룹 29"/>
            <p:cNvGrpSpPr/>
            <p:nvPr/>
          </p:nvGrpSpPr>
          <p:grpSpPr>
            <a:xfrm rot="10800000">
              <a:off x="0" y="0"/>
              <a:ext cx="4716000" cy="576000"/>
              <a:chOff x="0" y="2924944"/>
              <a:chExt cx="8802982" cy="1008111"/>
            </a:xfrm>
          </p:grpSpPr>
          <p:grpSp>
            <p:nvGrpSpPr>
              <p:cNvPr id="6" name="그룹 9"/>
              <p:cNvGrpSpPr/>
              <p:nvPr/>
            </p:nvGrpSpPr>
            <p:grpSpPr>
              <a:xfrm>
                <a:off x="0" y="2924944"/>
                <a:ext cx="2931010" cy="1008111"/>
                <a:chOff x="0" y="2924944"/>
                <a:chExt cx="2931010" cy="1008111"/>
              </a:xfrm>
            </p:grpSpPr>
            <p:sp>
              <p:nvSpPr>
                <p:cNvPr id="42" name="이등변 삼각형 3"/>
                <p:cNvSpPr/>
                <p:nvPr/>
              </p:nvSpPr>
              <p:spPr>
                <a:xfrm>
                  <a:off x="0" y="2924944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3" name="이등변 삼각형 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4" name="이등변 삼각형 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5" name="이등변 삼각형 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6" name="이등변 삼각형 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7" name="그룹 10"/>
              <p:cNvGrpSpPr/>
              <p:nvPr/>
            </p:nvGrpSpPr>
            <p:grpSpPr>
              <a:xfrm>
                <a:off x="2931650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38" name="이등변 삼각형 37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9" name="이등변 삼각형 38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0" name="이등변 삼각형 39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1" name="이등변 삼각형 40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8" name="그룹 16"/>
              <p:cNvGrpSpPr/>
              <p:nvPr/>
            </p:nvGrpSpPr>
            <p:grpSpPr>
              <a:xfrm>
                <a:off x="5282249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34" name="이등변 삼각형 33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5" name="이등변 삼각형 34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6" name="이등변 삼각형 35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7" name="이등변 삼각형 36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9" name="그룹 21"/>
              <p:cNvGrpSpPr/>
              <p:nvPr/>
            </p:nvGrpSpPr>
            <p:grpSpPr>
              <a:xfrm>
                <a:off x="7629106" y="2924945"/>
                <a:ext cx="1173876" cy="1008110"/>
                <a:chOff x="582067" y="2924945"/>
                <a:chExt cx="1173876" cy="1008110"/>
              </a:xfrm>
            </p:grpSpPr>
            <p:sp>
              <p:nvSpPr>
                <p:cNvPr id="32" name="이등변 삼각형 31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3" name="이등변 삼각형 32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11" name="그룹 94"/>
            <p:cNvGrpSpPr/>
            <p:nvPr/>
          </p:nvGrpSpPr>
          <p:grpSpPr>
            <a:xfrm rot="10800000">
              <a:off x="4715061" y="0"/>
              <a:ext cx="4400364" cy="576001"/>
              <a:chOff x="0" y="2924944"/>
              <a:chExt cx="8213810" cy="1008112"/>
            </a:xfrm>
          </p:grpSpPr>
          <p:grpSp>
            <p:nvGrpSpPr>
              <p:cNvPr id="12" name="그룹 9"/>
              <p:cNvGrpSpPr/>
              <p:nvPr/>
            </p:nvGrpSpPr>
            <p:grpSpPr>
              <a:xfrm>
                <a:off x="0" y="2924944"/>
                <a:ext cx="2931010" cy="1008111"/>
                <a:chOff x="0" y="2924944"/>
                <a:chExt cx="2931010" cy="1008111"/>
              </a:xfrm>
            </p:grpSpPr>
            <p:sp>
              <p:nvSpPr>
                <p:cNvPr id="23" name="이등변 삼각형 3"/>
                <p:cNvSpPr/>
                <p:nvPr/>
              </p:nvSpPr>
              <p:spPr>
                <a:xfrm>
                  <a:off x="0" y="2924944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4" name="이등변 삼각형 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5" name="이등변 삼각형 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6" name="이등변 삼각형 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7" name="이등변 삼각형 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13" name="그룹 10"/>
              <p:cNvGrpSpPr/>
              <p:nvPr/>
            </p:nvGrpSpPr>
            <p:grpSpPr>
              <a:xfrm>
                <a:off x="2931650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19" name="이등변 삼각형 18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0" name="이등변 삼각형 19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1" name="이등변 삼각형 20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2" name="이등변 삼각형 21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28" name="그룹 16"/>
              <p:cNvGrpSpPr/>
              <p:nvPr/>
            </p:nvGrpSpPr>
            <p:grpSpPr>
              <a:xfrm>
                <a:off x="5282249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15" name="이등변 삼각형 1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6" name="이등변 삼각형 1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7" name="이등변 삼각형 1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8" name="이등변 삼각형 17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sp>
            <p:nvSpPr>
              <p:cNvPr id="14" name="이등변 삼각형 13"/>
              <p:cNvSpPr/>
              <p:nvPr/>
            </p:nvSpPr>
            <p:spPr>
              <a:xfrm rot="10800000">
                <a:off x="7629106" y="3429000"/>
                <a:ext cx="584704" cy="504056"/>
              </a:xfrm>
              <a:prstGeom prst="triangl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grpSp>
        <p:nvGrpSpPr>
          <p:cNvPr id="29" name="그룹 46"/>
          <p:cNvGrpSpPr/>
          <p:nvPr/>
        </p:nvGrpSpPr>
        <p:grpSpPr>
          <a:xfrm rot="10800000">
            <a:off x="9525" y="6265887"/>
            <a:ext cx="9115425" cy="576001"/>
            <a:chOff x="0" y="0"/>
            <a:chExt cx="9115425" cy="576001"/>
          </a:xfrm>
        </p:grpSpPr>
        <p:grpSp>
          <p:nvGrpSpPr>
            <p:cNvPr id="30" name="그룹 29"/>
            <p:cNvGrpSpPr/>
            <p:nvPr/>
          </p:nvGrpSpPr>
          <p:grpSpPr>
            <a:xfrm rot="10800000">
              <a:off x="0" y="0"/>
              <a:ext cx="4716000" cy="576000"/>
              <a:chOff x="0" y="2924944"/>
              <a:chExt cx="8802982" cy="1008111"/>
            </a:xfrm>
          </p:grpSpPr>
          <p:grpSp>
            <p:nvGrpSpPr>
              <p:cNvPr id="31" name="그룹 9"/>
              <p:cNvGrpSpPr/>
              <p:nvPr/>
            </p:nvGrpSpPr>
            <p:grpSpPr>
              <a:xfrm>
                <a:off x="0" y="2924944"/>
                <a:ext cx="2931010" cy="1008111"/>
                <a:chOff x="0" y="2924944"/>
                <a:chExt cx="2931010" cy="1008111"/>
              </a:xfrm>
            </p:grpSpPr>
            <p:sp>
              <p:nvSpPr>
                <p:cNvPr id="81" name="이등변 삼각형 3"/>
                <p:cNvSpPr/>
                <p:nvPr/>
              </p:nvSpPr>
              <p:spPr>
                <a:xfrm>
                  <a:off x="0" y="2924944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82" name="이등변 삼각형 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83" name="이등변 삼각형 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84" name="이등변 삼각형 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85" name="이등변 삼각형 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47" name="그룹 10"/>
              <p:cNvGrpSpPr/>
              <p:nvPr/>
            </p:nvGrpSpPr>
            <p:grpSpPr>
              <a:xfrm>
                <a:off x="2931650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77" name="이등변 삼각형 76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8" name="이등변 삼각형 77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9" name="이등변 삼각형 78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80" name="이등변 삼각형 79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48" name="그룹 16"/>
              <p:cNvGrpSpPr/>
              <p:nvPr/>
            </p:nvGrpSpPr>
            <p:grpSpPr>
              <a:xfrm>
                <a:off x="5282249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73" name="이등변 삼각형 72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4" name="이등변 삼각형 73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5" name="이등변 삼각형 74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6" name="이등변 삼각형 75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49" name="그룹 21"/>
              <p:cNvGrpSpPr/>
              <p:nvPr/>
            </p:nvGrpSpPr>
            <p:grpSpPr>
              <a:xfrm>
                <a:off x="7629106" y="2924945"/>
                <a:ext cx="1173876" cy="1008110"/>
                <a:chOff x="582067" y="2924945"/>
                <a:chExt cx="1173876" cy="1008110"/>
              </a:xfrm>
            </p:grpSpPr>
            <p:sp>
              <p:nvSpPr>
                <p:cNvPr id="71" name="이등변 삼각형 70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2" name="이등변 삼각형 71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50" name="그룹 94"/>
            <p:cNvGrpSpPr/>
            <p:nvPr/>
          </p:nvGrpSpPr>
          <p:grpSpPr>
            <a:xfrm rot="10800000">
              <a:off x="4715061" y="0"/>
              <a:ext cx="4400364" cy="576001"/>
              <a:chOff x="0" y="2924944"/>
              <a:chExt cx="8213810" cy="1008112"/>
            </a:xfrm>
          </p:grpSpPr>
          <p:grpSp>
            <p:nvGrpSpPr>
              <p:cNvPr id="51" name="그룹 9"/>
              <p:cNvGrpSpPr/>
              <p:nvPr/>
            </p:nvGrpSpPr>
            <p:grpSpPr>
              <a:xfrm>
                <a:off x="0" y="2924944"/>
                <a:ext cx="2931010" cy="1008111"/>
                <a:chOff x="0" y="2924944"/>
                <a:chExt cx="2931010" cy="1008111"/>
              </a:xfrm>
            </p:grpSpPr>
            <p:sp>
              <p:nvSpPr>
                <p:cNvPr id="62" name="이등변 삼각형 3"/>
                <p:cNvSpPr/>
                <p:nvPr/>
              </p:nvSpPr>
              <p:spPr>
                <a:xfrm>
                  <a:off x="0" y="2924944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3" name="이등변 삼각형 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4" name="이등변 삼각형 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5" name="이등변 삼각형 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6" name="이등변 삼각형 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52" name="그룹 10"/>
              <p:cNvGrpSpPr/>
              <p:nvPr/>
            </p:nvGrpSpPr>
            <p:grpSpPr>
              <a:xfrm>
                <a:off x="2931650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58" name="이등변 삼각형 57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9" name="이등변 삼각형 58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0" name="이등변 삼각형 59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1" name="이등변 삼각형 60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67" name="그룹 16"/>
              <p:cNvGrpSpPr/>
              <p:nvPr/>
            </p:nvGrpSpPr>
            <p:grpSpPr>
              <a:xfrm>
                <a:off x="5282249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54" name="이등변 삼각형 53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5" name="이등변 삼각형 54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6" name="이등변 삼각형 55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7" name="이등변 삼각형 56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sp>
            <p:nvSpPr>
              <p:cNvPr id="53" name="이등변 삼각형 52"/>
              <p:cNvSpPr/>
              <p:nvPr/>
            </p:nvSpPr>
            <p:spPr>
              <a:xfrm rot="10800000">
                <a:off x="7629106" y="3429000"/>
                <a:ext cx="584704" cy="504056"/>
              </a:xfrm>
              <a:prstGeom prst="triangl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graphicFrame>
        <p:nvGraphicFramePr>
          <p:cNvPr id="10" name="표 9"/>
          <p:cNvGraphicFramePr>
            <a:graphicFrameLocks noGrp="1"/>
          </p:cNvGraphicFramePr>
          <p:nvPr/>
        </p:nvGraphicFramePr>
        <p:xfrm>
          <a:off x="251520" y="1772816"/>
          <a:ext cx="8712968" cy="4541114"/>
        </p:xfrm>
        <a:graphic>
          <a:graphicData uri="http://schemas.openxmlformats.org/drawingml/2006/table">
            <a:tbl>
              <a:tblPr/>
              <a:tblGrid>
                <a:gridCol w="1089121"/>
                <a:gridCol w="1089121"/>
                <a:gridCol w="1089121"/>
                <a:gridCol w="1089121"/>
                <a:gridCol w="1089121"/>
                <a:gridCol w="1089121"/>
                <a:gridCol w="1089121"/>
                <a:gridCol w="1089121"/>
              </a:tblGrid>
              <a:tr h="30200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b="1" dirty="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82366" marR="82366" marT="41183" marB="4118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b="1" dirty="0">
                          <a:solidFill>
                            <a:srgbClr val="000000"/>
                          </a:solidFill>
                          <a:latin typeface="함초롬바탕"/>
                        </a:rPr>
                        <a:t>월</a:t>
                      </a:r>
                      <a:endParaRPr lang="ko-KR" altLang="en-US" sz="900" b="1" dirty="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82366" marR="82366" marT="41183" marB="4118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b="1">
                          <a:solidFill>
                            <a:srgbClr val="000000"/>
                          </a:solidFill>
                          <a:latin typeface="함초롬바탕"/>
                        </a:rPr>
                        <a:t>화</a:t>
                      </a:r>
                      <a:endParaRPr lang="ko-KR" altLang="en-US" sz="900" b="1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82366" marR="82366" marT="41183" marB="4118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b="1">
                          <a:solidFill>
                            <a:srgbClr val="000000"/>
                          </a:solidFill>
                          <a:latin typeface="함초롬바탕"/>
                        </a:rPr>
                        <a:t>수</a:t>
                      </a:r>
                      <a:endParaRPr lang="ko-KR" altLang="en-US" sz="900" b="1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82366" marR="82366" marT="41183" marB="4118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b="1">
                          <a:solidFill>
                            <a:srgbClr val="000000"/>
                          </a:solidFill>
                          <a:latin typeface="함초롬바탕"/>
                        </a:rPr>
                        <a:t>목</a:t>
                      </a:r>
                      <a:endParaRPr lang="ko-KR" altLang="en-US" sz="900" b="1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82366" marR="82366" marT="41183" marB="4118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b="1">
                          <a:solidFill>
                            <a:srgbClr val="000000"/>
                          </a:solidFill>
                          <a:latin typeface="함초롬바탕"/>
                        </a:rPr>
                        <a:t>금</a:t>
                      </a:r>
                      <a:endParaRPr lang="ko-KR" altLang="en-US" sz="900" b="1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82366" marR="82366" marT="41183" marB="4118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b="1">
                          <a:solidFill>
                            <a:srgbClr val="000000"/>
                          </a:solidFill>
                          <a:latin typeface="함초롬바탕"/>
                        </a:rPr>
                        <a:t>토</a:t>
                      </a:r>
                      <a:endParaRPr lang="ko-KR" altLang="en-US" sz="900" b="1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82366" marR="82366" marT="41183" marB="4118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b="1">
                          <a:solidFill>
                            <a:srgbClr val="000000"/>
                          </a:solidFill>
                          <a:latin typeface="함초롬바탕"/>
                        </a:rPr>
                        <a:t>일</a:t>
                      </a:r>
                      <a:endParaRPr lang="ko-KR" altLang="en-US" sz="900" b="1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82366" marR="82366" marT="41183" marB="4118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200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b="1" dirty="0" err="1">
                          <a:solidFill>
                            <a:srgbClr val="000000"/>
                          </a:solidFill>
                          <a:latin typeface="함초롬바탕"/>
                        </a:rPr>
                        <a:t>장특법</a:t>
                      </a:r>
                      <a:endParaRPr lang="ko-KR" altLang="en-US" sz="900" b="1" dirty="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82366" marR="82366" marT="41183" marB="4118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b="1" dirty="0">
                          <a:solidFill>
                            <a:srgbClr val="000000"/>
                          </a:solidFill>
                          <a:latin typeface="함초롬바탕"/>
                        </a:rPr>
                        <a:t>1</a:t>
                      </a:r>
                      <a:r>
                        <a:rPr lang="ko-KR" altLang="en-US" sz="800" b="1" dirty="0">
                          <a:solidFill>
                            <a:srgbClr val="000000"/>
                          </a:solidFill>
                          <a:latin typeface="함초롬바탕"/>
                        </a:rPr>
                        <a:t>장</a:t>
                      </a:r>
                      <a:endParaRPr lang="ko-KR" altLang="en-US" sz="900" b="1" dirty="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82366" marR="82366" marT="41183" marB="4118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b="1" dirty="0">
                          <a:solidFill>
                            <a:srgbClr val="000000"/>
                          </a:solidFill>
                          <a:latin typeface="함초롬바탕"/>
                        </a:rPr>
                        <a:t>2</a:t>
                      </a:r>
                      <a:r>
                        <a:rPr lang="ko-KR" altLang="en-US" sz="800" b="1" dirty="0">
                          <a:solidFill>
                            <a:srgbClr val="000000"/>
                          </a:solidFill>
                          <a:latin typeface="함초롬바탕"/>
                        </a:rPr>
                        <a:t>장</a:t>
                      </a:r>
                      <a:endParaRPr lang="ko-KR" altLang="en-US" sz="900" b="1" dirty="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82366" marR="82366" marT="41183" marB="4118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b="1">
                          <a:solidFill>
                            <a:srgbClr val="000000"/>
                          </a:solidFill>
                          <a:latin typeface="함초롬바탕"/>
                        </a:rPr>
                        <a:t>3</a:t>
                      </a:r>
                      <a:r>
                        <a:rPr lang="ko-KR" altLang="en-US" sz="800" b="1">
                          <a:solidFill>
                            <a:srgbClr val="000000"/>
                          </a:solidFill>
                          <a:latin typeface="함초롬바탕"/>
                        </a:rPr>
                        <a:t>장</a:t>
                      </a:r>
                      <a:endParaRPr lang="ko-KR" altLang="en-US" sz="900" b="1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82366" marR="82366" marT="41183" marB="4118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b="1">
                          <a:solidFill>
                            <a:srgbClr val="000000"/>
                          </a:solidFill>
                          <a:latin typeface="함초롬바탕"/>
                        </a:rPr>
                        <a:t>4</a:t>
                      </a:r>
                      <a:r>
                        <a:rPr lang="ko-KR" altLang="en-US" sz="800" b="1">
                          <a:solidFill>
                            <a:srgbClr val="000000"/>
                          </a:solidFill>
                          <a:latin typeface="함초롬바탕"/>
                        </a:rPr>
                        <a:t>장</a:t>
                      </a:r>
                      <a:endParaRPr lang="ko-KR" altLang="en-US" sz="900" b="1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82366" marR="82366" marT="41183" marB="4118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b="1">
                          <a:solidFill>
                            <a:srgbClr val="000000"/>
                          </a:solidFill>
                          <a:latin typeface="함초롬바탕"/>
                        </a:rPr>
                        <a:t>5</a:t>
                      </a:r>
                      <a:r>
                        <a:rPr lang="ko-KR" altLang="en-US" sz="800" b="1">
                          <a:solidFill>
                            <a:srgbClr val="000000"/>
                          </a:solidFill>
                          <a:latin typeface="함초롬바탕"/>
                        </a:rPr>
                        <a:t>장</a:t>
                      </a:r>
                      <a:endParaRPr lang="ko-KR" altLang="en-US" sz="900" b="1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82366" marR="82366" marT="41183" marB="4118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b="1">
                          <a:solidFill>
                            <a:srgbClr val="000000"/>
                          </a:solidFill>
                          <a:latin typeface="함초롬바탕"/>
                        </a:rPr>
                        <a:t>6</a:t>
                      </a:r>
                      <a:r>
                        <a:rPr lang="ko-KR" altLang="en-US" sz="800" b="1">
                          <a:solidFill>
                            <a:srgbClr val="000000"/>
                          </a:solidFill>
                          <a:latin typeface="함초롬바탕"/>
                        </a:rPr>
                        <a:t>장</a:t>
                      </a:r>
                      <a:endParaRPr lang="ko-KR" altLang="en-US" sz="900" b="1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82366" marR="82366" marT="41183" marB="4118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b="1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82366" marR="82366" marT="41183" marB="4118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772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b="1">
                          <a:solidFill>
                            <a:srgbClr val="000000"/>
                          </a:solidFill>
                          <a:latin typeface="함초롬바탕"/>
                        </a:rPr>
                        <a:t>유아교육각론</a:t>
                      </a:r>
                      <a:endParaRPr lang="ko-KR" altLang="en-US" sz="900" b="1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82366" marR="82366" marT="41183" marB="4118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b="1" dirty="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82366" marR="82366" marT="41183" marB="4118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b="1" dirty="0">
                          <a:solidFill>
                            <a:srgbClr val="000000"/>
                          </a:solidFill>
                          <a:latin typeface="함초롬바탕"/>
                        </a:rPr>
                        <a:t>동작교육</a:t>
                      </a:r>
                      <a:endParaRPr lang="ko-KR" altLang="en-US" sz="900" b="1" dirty="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82366" marR="82366" marT="41183" marB="4118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b="1" dirty="0">
                          <a:solidFill>
                            <a:srgbClr val="000000"/>
                          </a:solidFill>
                          <a:latin typeface="함초롬바탕"/>
                        </a:rPr>
                        <a:t>언어교육</a:t>
                      </a:r>
                      <a:endParaRPr lang="ko-KR" altLang="en-US" sz="900" b="1" dirty="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82366" marR="82366" marT="41183" marB="4118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b="1">
                          <a:solidFill>
                            <a:srgbClr val="000000"/>
                          </a:solidFill>
                          <a:latin typeface="함초롬바탕"/>
                        </a:rPr>
                        <a:t>사회교육</a:t>
                      </a:r>
                      <a:endParaRPr lang="ko-KR" altLang="en-US" sz="900" b="1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82366" marR="82366" marT="41183" marB="4118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b="1">
                          <a:solidFill>
                            <a:srgbClr val="000000"/>
                          </a:solidFill>
                          <a:latin typeface="함초롬바탕"/>
                        </a:rPr>
                        <a:t>미술</a:t>
                      </a:r>
                      <a:r>
                        <a:rPr lang="en-US" altLang="ko-KR" sz="800" b="1">
                          <a:solidFill>
                            <a:srgbClr val="000000"/>
                          </a:solidFill>
                          <a:latin typeface="함초롬바탕"/>
                        </a:rPr>
                        <a:t>,</a:t>
                      </a:r>
                      <a:r>
                        <a:rPr lang="ko-KR" altLang="en-US" sz="800" b="1">
                          <a:solidFill>
                            <a:srgbClr val="000000"/>
                          </a:solidFill>
                          <a:latin typeface="함초롬바탕"/>
                        </a:rPr>
                        <a:t>음악교육</a:t>
                      </a:r>
                      <a:endParaRPr lang="ko-KR" altLang="en-US" sz="900" b="1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82366" marR="82366" marT="41183" marB="4118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b="1">
                          <a:solidFill>
                            <a:srgbClr val="000000"/>
                          </a:solidFill>
                          <a:latin typeface="함초롬바탕"/>
                        </a:rPr>
                        <a:t>수학</a:t>
                      </a:r>
                      <a:r>
                        <a:rPr lang="en-US" altLang="ko-KR" sz="800" b="1">
                          <a:solidFill>
                            <a:srgbClr val="000000"/>
                          </a:solidFill>
                          <a:latin typeface="함초롬바탕"/>
                        </a:rPr>
                        <a:t>,</a:t>
                      </a:r>
                      <a:r>
                        <a:rPr lang="ko-KR" altLang="en-US" sz="800" b="1">
                          <a:solidFill>
                            <a:srgbClr val="000000"/>
                          </a:solidFill>
                          <a:latin typeface="함초롬바탕"/>
                        </a:rPr>
                        <a:t>과학교육</a:t>
                      </a:r>
                      <a:endParaRPr lang="ko-KR" altLang="en-US" sz="900" b="1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82366" marR="82366" marT="41183" marB="4118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b="1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82366" marR="82366" marT="41183" marB="4118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7308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700" b="1" dirty="0">
                          <a:solidFill>
                            <a:srgbClr val="000000"/>
                          </a:solidFill>
                          <a:latin typeface="함초롬바탕"/>
                        </a:rPr>
                        <a:t>누리과정</a:t>
                      </a:r>
                      <a:r>
                        <a:rPr lang="en-US" altLang="ko-KR" sz="700" b="1" dirty="0">
                          <a:solidFill>
                            <a:srgbClr val="000000"/>
                          </a:solidFill>
                          <a:latin typeface="함초롬바탕"/>
                        </a:rPr>
                        <a:t>+</a:t>
                      </a:r>
                      <a:r>
                        <a:rPr lang="ko-KR" altLang="en-US" sz="700" b="1" dirty="0" err="1">
                          <a:solidFill>
                            <a:srgbClr val="000000"/>
                          </a:solidFill>
                          <a:latin typeface="함초롬바탕"/>
                        </a:rPr>
                        <a:t>특과정</a:t>
                      </a:r>
                      <a:endParaRPr lang="ko-KR" altLang="en-US" sz="800" b="1" dirty="0">
                        <a:solidFill>
                          <a:srgbClr val="000000"/>
                        </a:solidFill>
                        <a:latin typeface="함초롬바탕"/>
                      </a:endParaRPr>
                    </a:p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700" b="1" dirty="0">
                          <a:solidFill>
                            <a:srgbClr val="000000"/>
                          </a:solidFill>
                          <a:latin typeface="함초롬바탕"/>
                        </a:rPr>
                        <a:t>(</a:t>
                      </a:r>
                      <a:r>
                        <a:rPr lang="ko-KR" altLang="en-US" sz="700" b="1" dirty="0" err="1">
                          <a:solidFill>
                            <a:srgbClr val="000000"/>
                          </a:solidFill>
                          <a:latin typeface="함초롬바탕"/>
                        </a:rPr>
                        <a:t>고시문</a:t>
                      </a:r>
                      <a:r>
                        <a:rPr lang="en-US" altLang="ko-KR" sz="700" b="1" dirty="0">
                          <a:solidFill>
                            <a:srgbClr val="000000"/>
                          </a:solidFill>
                          <a:latin typeface="함초롬바탕"/>
                        </a:rPr>
                        <a:t>,</a:t>
                      </a:r>
                      <a:r>
                        <a:rPr lang="ko-KR" altLang="en-US" sz="700" b="1" dirty="0">
                          <a:solidFill>
                            <a:srgbClr val="000000"/>
                          </a:solidFill>
                          <a:latin typeface="함초롬바탕"/>
                        </a:rPr>
                        <a:t>해설서</a:t>
                      </a:r>
                      <a:r>
                        <a:rPr lang="en-US" altLang="ko-KR" sz="700" b="1" dirty="0">
                          <a:solidFill>
                            <a:srgbClr val="000000"/>
                          </a:solidFill>
                          <a:latin typeface="함초롬바탕"/>
                        </a:rPr>
                        <a:t>,</a:t>
                      </a:r>
                      <a:r>
                        <a:rPr lang="ko-KR" altLang="en-US" sz="700" b="1" dirty="0">
                          <a:solidFill>
                            <a:srgbClr val="000000"/>
                          </a:solidFill>
                          <a:latin typeface="함초롬바탕"/>
                        </a:rPr>
                        <a:t>지침서</a:t>
                      </a:r>
                      <a:r>
                        <a:rPr lang="en-US" altLang="ko-KR" sz="700" b="1" dirty="0">
                          <a:solidFill>
                            <a:srgbClr val="000000"/>
                          </a:solidFill>
                          <a:latin typeface="함초롬바탕"/>
                        </a:rPr>
                        <a:t>)</a:t>
                      </a:r>
                      <a:endParaRPr lang="ko-KR" altLang="en-US" sz="800" b="1" dirty="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82366" marR="82366" marT="41183" marB="4118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b="1" dirty="0">
                          <a:solidFill>
                            <a:srgbClr val="000000"/>
                          </a:solidFill>
                          <a:latin typeface="함초롬바탕"/>
                        </a:rPr>
                        <a:t>총론</a:t>
                      </a:r>
                      <a:endParaRPr lang="ko-KR" altLang="en-US" sz="900" b="1" dirty="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82366" marR="82366" marT="41183" marB="4118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b="1" dirty="0">
                          <a:solidFill>
                            <a:srgbClr val="000000"/>
                          </a:solidFill>
                          <a:latin typeface="함초롬바탕"/>
                        </a:rPr>
                        <a:t>신체운동*건강</a:t>
                      </a:r>
                      <a:endParaRPr lang="ko-KR" altLang="en-US" sz="900" b="1" dirty="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82366" marR="82366" marT="41183" marB="4118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b="1" dirty="0">
                          <a:solidFill>
                            <a:srgbClr val="000000"/>
                          </a:solidFill>
                          <a:latin typeface="함초롬바탕"/>
                        </a:rPr>
                        <a:t>의사소통</a:t>
                      </a:r>
                      <a:endParaRPr lang="ko-KR" altLang="en-US" sz="900" b="1" dirty="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82366" marR="82366" marT="41183" marB="4118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b="1" dirty="0">
                          <a:solidFill>
                            <a:srgbClr val="000000"/>
                          </a:solidFill>
                          <a:latin typeface="함초롬바탕"/>
                        </a:rPr>
                        <a:t>사회관계</a:t>
                      </a:r>
                      <a:endParaRPr lang="ko-KR" altLang="en-US" sz="900" b="1" dirty="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82366" marR="82366" marT="41183" marB="4118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b="1" dirty="0">
                          <a:solidFill>
                            <a:srgbClr val="000000"/>
                          </a:solidFill>
                          <a:latin typeface="함초롬바탕"/>
                        </a:rPr>
                        <a:t>예술경험</a:t>
                      </a:r>
                      <a:endParaRPr lang="ko-KR" altLang="en-US" sz="900" b="1" dirty="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82366" marR="82366" marT="41183" marB="4118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b="1" dirty="0">
                          <a:solidFill>
                            <a:srgbClr val="000000"/>
                          </a:solidFill>
                          <a:latin typeface="함초롬바탕"/>
                        </a:rPr>
                        <a:t>자연탐구</a:t>
                      </a:r>
                      <a:endParaRPr lang="ko-KR" altLang="en-US" sz="900" b="1" dirty="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82366" marR="82366" marT="41183" marB="4118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b="1">
                          <a:solidFill>
                            <a:srgbClr val="000000"/>
                          </a:solidFill>
                          <a:latin typeface="함초롬바탕"/>
                        </a:rPr>
                        <a:t>특과정총론</a:t>
                      </a:r>
                      <a:endParaRPr lang="ko-KR" altLang="en-US" sz="900" b="1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82366" marR="82366" marT="41183" marB="4118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772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b="1" dirty="0">
                          <a:solidFill>
                            <a:srgbClr val="000000"/>
                          </a:solidFill>
                          <a:latin typeface="함초롬바탕"/>
                        </a:rPr>
                        <a:t>유아교육이론</a:t>
                      </a:r>
                      <a:r>
                        <a:rPr lang="en-US" altLang="ko-KR" sz="800" b="1" dirty="0">
                          <a:solidFill>
                            <a:srgbClr val="000000"/>
                          </a:solidFill>
                          <a:latin typeface="함초롬바탕"/>
                        </a:rPr>
                        <a:t>+</a:t>
                      </a:r>
                      <a:r>
                        <a:rPr lang="ko-KR" altLang="en-US" sz="800" b="1" dirty="0" err="1">
                          <a:solidFill>
                            <a:srgbClr val="000000"/>
                          </a:solidFill>
                          <a:latin typeface="함초롬바탕"/>
                        </a:rPr>
                        <a:t>유특발달</a:t>
                      </a:r>
                      <a:endParaRPr lang="ko-KR" altLang="en-US" sz="900" b="1" dirty="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82366" marR="82366" marT="41183" marB="4118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b="1">
                          <a:solidFill>
                            <a:srgbClr val="000000"/>
                          </a:solidFill>
                          <a:latin typeface="함초롬바탕"/>
                        </a:rPr>
                        <a:t>섭식</a:t>
                      </a:r>
                      <a:r>
                        <a:rPr lang="en-US" altLang="ko-KR" sz="800" b="1">
                          <a:solidFill>
                            <a:srgbClr val="000000"/>
                          </a:solidFill>
                          <a:latin typeface="함초롬바탕"/>
                        </a:rPr>
                        <a:t>,</a:t>
                      </a:r>
                      <a:r>
                        <a:rPr lang="ko-KR" altLang="en-US" sz="800" b="1">
                          <a:solidFill>
                            <a:srgbClr val="000000"/>
                          </a:solidFill>
                          <a:latin typeface="함초롬바탕"/>
                        </a:rPr>
                        <a:t>용변</a:t>
                      </a:r>
                      <a:r>
                        <a:rPr lang="en-US" altLang="ko-KR" sz="800" b="1">
                          <a:solidFill>
                            <a:srgbClr val="000000"/>
                          </a:solidFill>
                          <a:latin typeface="함초롬바탕"/>
                        </a:rPr>
                        <a:t>,</a:t>
                      </a:r>
                      <a:r>
                        <a:rPr lang="ko-KR" altLang="en-US" sz="800" b="1">
                          <a:solidFill>
                            <a:srgbClr val="000000"/>
                          </a:solidFill>
                          <a:latin typeface="함초롬바탕"/>
                        </a:rPr>
                        <a:t>자조</a:t>
                      </a:r>
                      <a:endParaRPr lang="ko-KR" altLang="en-US" sz="900" b="1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82366" marR="82366" marT="41183" marB="4118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b="1">
                          <a:solidFill>
                            <a:srgbClr val="000000"/>
                          </a:solidFill>
                          <a:latin typeface="함초롬바탕"/>
                        </a:rPr>
                        <a:t>운동</a:t>
                      </a:r>
                      <a:endParaRPr lang="ko-KR" altLang="en-US" sz="900" b="1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82366" marR="82366" marT="41183" marB="4118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b="1" dirty="0">
                          <a:solidFill>
                            <a:srgbClr val="000000"/>
                          </a:solidFill>
                          <a:latin typeface="함초롬바탕"/>
                        </a:rPr>
                        <a:t>의사소통</a:t>
                      </a:r>
                      <a:endParaRPr lang="ko-KR" altLang="en-US" sz="900" b="1" dirty="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82366" marR="82366" marT="41183" marB="4118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b="1" dirty="0">
                          <a:solidFill>
                            <a:srgbClr val="000000"/>
                          </a:solidFill>
                          <a:latin typeface="함초롬바탕"/>
                        </a:rPr>
                        <a:t>사회</a:t>
                      </a:r>
                      <a:r>
                        <a:rPr lang="en-US" altLang="ko-KR" sz="800" b="1" dirty="0">
                          <a:solidFill>
                            <a:srgbClr val="000000"/>
                          </a:solidFill>
                          <a:latin typeface="함초롬바탕"/>
                        </a:rPr>
                        <a:t>,</a:t>
                      </a:r>
                      <a:r>
                        <a:rPr lang="ko-KR" altLang="en-US" sz="800" b="1" dirty="0">
                          <a:solidFill>
                            <a:srgbClr val="000000"/>
                          </a:solidFill>
                          <a:latin typeface="함초롬바탕"/>
                        </a:rPr>
                        <a:t>정서</a:t>
                      </a:r>
                      <a:endParaRPr lang="ko-KR" altLang="en-US" sz="900" b="1" dirty="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82366" marR="82366" marT="41183" marB="4118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b="1" dirty="0">
                          <a:solidFill>
                            <a:srgbClr val="000000"/>
                          </a:solidFill>
                          <a:latin typeface="함초롬바탕"/>
                        </a:rPr>
                        <a:t>놀이</a:t>
                      </a:r>
                      <a:endParaRPr lang="ko-KR" altLang="en-US" sz="900" b="1" dirty="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82366" marR="82366" marT="41183" marB="4118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b="1" dirty="0">
                          <a:solidFill>
                            <a:srgbClr val="000000"/>
                          </a:solidFill>
                          <a:latin typeface="함초롬바탕"/>
                        </a:rPr>
                        <a:t>인지</a:t>
                      </a:r>
                      <a:endParaRPr lang="ko-KR" altLang="en-US" sz="900" b="1" dirty="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82366" marR="82366" marT="41183" marB="4118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b="1" dirty="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82366" marR="82366" marT="41183" marB="4118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540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b="1">
                          <a:solidFill>
                            <a:srgbClr val="000000"/>
                          </a:solidFill>
                          <a:latin typeface="함초롬바탕"/>
                        </a:rPr>
                        <a:t>유특개론</a:t>
                      </a:r>
                      <a:r>
                        <a:rPr lang="en-US" altLang="ko-KR" sz="800" b="1">
                          <a:solidFill>
                            <a:srgbClr val="000000"/>
                          </a:solidFill>
                          <a:latin typeface="함초롬바탕"/>
                        </a:rPr>
                        <a:t>+</a:t>
                      </a:r>
                      <a:r>
                        <a:rPr lang="ko-KR" altLang="en-US" sz="800" b="1">
                          <a:solidFill>
                            <a:srgbClr val="000000"/>
                          </a:solidFill>
                          <a:latin typeface="함초롬바탕"/>
                        </a:rPr>
                        <a:t>특수교양</a:t>
                      </a:r>
                      <a:endParaRPr lang="ko-KR" altLang="en-US" sz="900" b="1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82366" marR="82366" marT="41183" marB="4118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b="1">
                          <a:solidFill>
                            <a:srgbClr val="000000"/>
                          </a:solidFill>
                          <a:latin typeface="함초롬바탕"/>
                        </a:rPr>
                        <a:t>사정과평가</a:t>
                      </a:r>
                      <a:r>
                        <a:rPr lang="en-US" altLang="ko-KR" sz="800" b="1">
                          <a:solidFill>
                            <a:srgbClr val="000000"/>
                          </a:solidFill>
                          <a:latin typeface="함초롬바탕"/>
                        </a:rPr>
                        <a:t>,</a:t>
                      </a:r>
                      <a:r>
                        <a:rPr lang="ko-KR" altLang="en-US" sz="800" b="1">
                          <a:solidFill>
                            <a:srgbClr val="000000"/>
                          </a:solidFill>
                          <a:latin typeface="함초롬바탕"/>
                        </a:rPr>
                        <a:t>공학</a:t>
                      </a:r>
                      <a:endParaRPr lang="ko-KR" altLang="en-US" sz="900" b="1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82366" marR="82366" marT="41183" marB="4118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b="1">
                          <a:solidFill>
                            <a:srgbClr val="000000"/>
                          </a:solidFill>
                          <a:latin typeface="함초롬바탕"/>
                        </a:rPr>
                        <a:t>프로그램운영</a:t>
                      </a:r>
                      <a:r>
                        <a:rPr lang="en-US" altLang="ko-KR" sz="800" b="1">
                          <a:solidFill>
                            <a:srgbClr val="000000"/>
                          </a:solidFill>
                          <a:latin typeface="함초롬바탕"/>
                        </a:rPr>
                        <a:t>,</a:t>
                      </a:r>
                      <a:r>
                        <a:rPr lang="ko-KR" altLang="en-US" sz="800" b="1">
                          <a:solidFill>
                            <a:srgbClr val="000000"/>
                          </a:solidFill>
                          <a:latin typeface="함초롬바탕"/>
                        </a:rPr>
                        <a:t>교육과정</a:t>
                      </a:r>
                      <a:r>
                        <a:rPr lang="en-US" altLang="ko-KR" sz="800" b="1">
                          <a:solidFill>
                            <a:srgbClr val="000000"/>
                          </a:solidFill>
                          <a:latin typeface="함초롬바탕"/>
                        </a:rPr>
                        <a:t>,</a:t>
                      </a:r>
                      <a:r>
                        <a:rPr lang="ko-KR" altLang="en-US" sz="800" b="1">
                          <a:solidFill>
                            <a:srgbClr val="000000"/>
                          </a:solidFill>
                          <a:latin typeface="함초롬바탕"/>
                        </a:rPr>
                        <a:t>환경구성</a:t>
                      </a:r>
                      <a:endParaRPr lang="ko-KR" altLang="en-US" sz="900" b="1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82366" marR="82366" marT="41183" marB="4118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b="1">
                          <a:solidFill>
                            <a:srgbClr val="000000"/>
                          </a:solidFill>
                          <a:latin typeface="함초롬바탕"/>
                        </a:rPr>
                        <a:t>교수방법</a:t>
                      </a:r>
                      <a:r>
                        <a:rPr lang="en-US" altLang="ko-KR" sz="800" b="1">
                          <a:solidFill>
                            <a:srgbClr val="000000"/>
                          </a:solidFill>
                          <a:latin typeface="함초롬바탕"/>
                        </a:rPr>
                        <a:t>,</a:t>
                      </a:r>
                      <a:r>
                        <a:rPr lang="ko-KR" altLang="en-US" sz="800" b="1">
                          <a:solidFill>
                            <a:srgbClr val="000000"/>
                          </a:solidFill>
                          <a:latin typeface="함초롬바탕"/>
                        </a:rPr>
                        <a:t>촉진전략</a:t>
                      </a:r>
                      <a:endParaRPr lang="ko-KR" altLang="en-US" sz="900" b="1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82366" marR="82366" marT="41183" marB="4118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b="1" dirty="0">
                          <a:solidFill>
                            <a:srgbClr val="000000"/>
                          </a:solidFill>
                          <a:latin typeface="함초롬바탕"/>
                        </a:rPr>
                        <a:t>행동수정</a:t>
                      </a:r>
                      <a:r>
                        <a:rPr lang="en-US" altLang="ko-KR" sz="800" b="1" dirty="0">
                          <a:solidFill>
                            <a:srgbClr val="000000"/>
                          </a:solidFill>
                          <a:latin typeface="함초롬바탕"/>
                        </a:rPr>
                        <a:t>&amp;</a:t>
                      </a:r>
                      <a:r>
                        <a:rPr lang="ko-KR" altLang="en-US" sz="800" b="1" dirty="0">
                          <a:solidFill>
                            <a:srgbClr val="000000"/>
                          </a:solidFill>
                          <a:latin typeface="함초롬바탕"/>
                        </a:rPr>
                        <a:t>문제행동지도</a:t>
                      </a:r>
                      <a:endParaRPr lang="ko-KR" altLang="en-US" sz="900" b="1" dirty="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82366" marR="82366" marT="41183" marB="4118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b="1" dirty="0">
                          <a:solidFill>
                            <a:srgbClr val="000000"/>
                          </a:solidFill>
                          <a:latin typeface="함초롬바탕"/>
                        </a:rPr>
                        <a:t>통합교육</a:t>
                      </a:r>
                      <a:r>
                        <a:rPr lang="en-US" altLang="ko-KR" sz="800" b="1" dirty="0">
                          <a:solidFill>
                            <a:srgbClr val="000000"/>
                          </a:solidFill>
                          <a:latin typeface="함초롬바탕"/>
                        </a:rPr>
                        <a:t>,</a:t>
                      </a:r>
                      <a:r>
                        <a:rPr lang="ko-KR" altLang="en-US" sz="800" b="1" dirty="0" err="1">
                          <a:solidFill>
                            <a:srgbClr val="000000"/>
                          </a:solidFill>
                          <a:latin typeface="함초롬바탕"/>
                        </a:rPr>
                        <a:t>교수적수정</a:t>
                      </a:r>
                      <a:r>
                        <a:rPr lang="en-US" altLang="ko-KR" sz="800" b="1" dirty="0">
                          <a:solidFill>
                            <a:srgbClr val="000000"/>
                          </a:solidFill>
                          <a:latin typeface="함초롬바탕"/>
                        </a:rPr>
                        <a:t>,</a:t>
                      </a:r>
                      <a:r>
                        <a:rPr lang="ko-KR" altLang="en-US" sz="800" b="1" dirty="0">
                          <a:solidFill>
                            <a:srgbClr val="000000"/>
                          </a:solidFill>
                          <a:latin typeface="함초롬바탕"/>
                        </a:rPr>
                        <a:t>협력교수</a:t>
                      </a:r>
                      <a:endParaRPr lang="ko-KR" altLang="en-US" sz="900" b="1" dirty="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82366" marR="82366" marT="41183" marB="4118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b="1" dirty="0">
                          <a:solidFill>
                            <a:srgbClr val="000000"/>
                          </a:solidFill>
                          <a:latin typeface="함초롬바탕"/>
                        </a:rPr>
                        <a:t>IFSP,</a:t>
                      </a:r>
                      <a:r>
                        <a:rPr lang="ko-KR" altLang="en-US" sz="800" b="1" dirty="0">
                          <a:solidFill>
                            <a:srgbClr val="000000"/>
                          </a:solidFill>
                          <a:latin typeface="함초롬바탕"/>
                        </a:rPr>
                        <a:t>장애영아교육</a:t>
                      </a:r>
                      <a:r>
                        <a:rPr lang="en-US" altLang="ko-KR" sz="800" b="1" dirty="0">
                          <a:solidFill>
                            <a:srgbClr val="000000"/>
                          </a:solidFill>
                          <a:latin typeface="함초롬바탕"/>
                        </a:rPr>
                        <a:t>,IEP,</a:t>
                      </a:r>
                      <a:r>
                        <a:rPr lang="ko-KR" altLang="en-US" sz="800" b="1" dirty="0">
                          <a:solidFill>
                            <a:srgbClr val="000000"/>
                          </a:solidFill>
                          <a:latin typeface="함초롬바탕"/>
                        </a:rPr>
                        <a:t>전이</a:t>
                      </a:r>
                      <a:endParaRPr lang="ko-KR" altLang="en-US" sz="900" b="1" dirty="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82366" marR="82366" marT="41183" marB="4118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b="1" dirty="0">
                          <a:solidFill>
                            <a:srgbClr val="000000"/>
                          </a:solidFill>
                          <a:latin typeface="함초롬바탕"/>
                        </a:rPr>
                        <a:t>부모교육</a:t>
                      </a:r>
                      <a:r>
                        <a:rPr lang="en-US" altLang="ko-KR" sz="800" b="1" dirty="0">
                          <a:solidFill>
                            <a:srgbClr val="000000"/>
                          </a:solidFill>
                          <a:latin typeface="함초롬바탕"/>
                        </a:rPr>
                        <a:t>,</a:t>
                      </a:r>
                      <a:r>
                        <a:rPr lang="ko-KR" altLang="en-US" sz="800" b="1" dirty="0">
                          <a:solidFill>
                            <a:srgbClr val="000000"/>
                          </a:solidFill>
                          <a:latin typeface="함초롬바탕"/>
                        </a:rPr>
                        <a:t>가족지원</a:t>
                      </a:r>
                      <a:endParaRPr lang="ko-KR" altLang="en-US" sz="900" b="1" dirty="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82366" marR="82366" marT="41183" marB="4118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772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b="1">
                          <a:solidFill>
                            <a:srgbClr val="000000"/>
                          </a:solidFill>
                          <a:latin typeface="함초롬바탕"/>
                        </a:rPr>
                        <a:t>특수교육학</a:t>
                      </a:r>
                      <a:endParaRPr lang="ko-KR" altLang="en-US" sz="900" b="1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82366" marR="82366" marT="41183" marB="4118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b="1">
                          <a:solidFill>
                            <a:srgbClr val="000000"/>
                          </a:solidFill>
                          <a:latin typeface="함초롬바탕"/>
                        </a:rPr>
                        <a:t>지체</a:t>
                      </a:r>
                      <a:r>
                        <a:rPr lang="en-US" altLang="ko-KR" sz="800" b="1">
                          <a:solidFill>
                            <a:srgbClr val="000000"/>
                          </a:solidFill>
                          <a:latin typeface="함초롬바탕"/>
                        </a:rPr>
                        <a:t>,</a:t>
                      </a:r>
                      <a:r>
                        <a:rPr lang="ko-KR" altLang="en-US" sz="800" b="1">
                          <a:solidFill>
                            <a:srgbClr val="000000"/>
                          </a:solidFill>
                          <a:latin typeface="함초롬바탕"/>
                        </a:rPr>
                        <a:t>건강</a:t>
                      </a:r>
                      <a:r>
                        <a:rPr lang="en-US" altLang="ko-KR" sz="800" b="1">
                          <a:solidFill>
                            <a:srgbClr val="000000"/>
                          </a:solidFill>
                          <a:latin typeface="함초롬바탕"/>
                        </a:rPr>
                        <a:t>,</a:t>
                      </a:r>
                      <a:r>
                        <a:rPr lang="ko-KR" altLang="en-US" sz="800" b="1">
                          <a:solidFill>
                            <a:srgbClr val="000000"/>
                          </a:solidFill>
                          <a:latin typeface="함초롬바탕"/>
                        </a:rPr>
                        <a:t>중복장애</a:t>
                      </a:r>
                      <a:endParaRPr lang="ko-KR" altLang="en-US" sz="900" b="1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82366" marR="82366" marT="41183" marB="4118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b="1">
                          <a:solidFill>
                            <a:srgbClr val="000000"/>
                          </a:solidFill>
                          <a:latin typeface="함초롬바탕"/>
                        </a:rPr>
                        <a:t>시각</a:t>
                      </a:r>
                      <a:r>
                        <a:rPr lang="en-US" altLang="ko-KR" sz="800" b="1">
                          <a:solidFill>
                            <a:srgbClr val="000000"/>
                          </a:solidFill>
                          <a:latin typeface="함초롬바탕"/>
                        </a:rPr>
                        <a:t>,</a:t>
                      </a:r>
                      <a:r>
                        <a:rPr lang="ko-KR" altLang="en-US" sz="800" b="1">
                          <a:solidFill>
                            <a:srgbClr val="000000"/>
                          </a:solidFill>
                          <a:latin typeface="함초롬바탕"/>
                        </a:rPr>
                        <a:t>청각장애</a:t>
                      </a:r>
                      <a:endParaRPr lang="ko-KR" altLang="en-US" sz="900" b="1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82366" marR="82366" marT="41183" marB="4118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b="1">
                          <a:solidFill>
                            <a:srgbClr val="000000"/>
                          </a:solidFill>
                          <a:latin typeface="함초롬바탕"/>
                        </a:rPr>
                        <a:t>의사소통장애</a:t>
                      </a:r>
                      <a:endParaRPr lang="ko-KR" altLang="en-US" sz="900" b="1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82366" marR="82366" marT="41183" marB="4118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b="1">
                          <a:solidFill>
                            <a:srgbClr val="000000"/>
                          </a:solidFill>
                          <a:latin typeface="함초롬바탕"/>
                        </a:rPr>
                        <a:t>자폐성장애</a:t>
                      </a:r>
                      <a:endParaRPr lang="ko-KR" altLang="en-US" sz="900" b="1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82366" marR="82366" marT="41183" marB="4118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b="1">
                          <a:solidFill>
                            <a:srgbClr val="000000"/>
                          </a:solidFill>
                          <a:latin typeface="함초롬바탕"/>
                        </a:rPr>
                        <a:t>정서행동장애</a:t>
                      </a:r>
                      <a:endParaRPr lang="ko-KR" altLang="en-US" sz="900" b="1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82366" marR="82366" marT="41183" marB="4118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b="1" dirty="0">
                          <a:solidFill>
                            <a:srgbClr val="000000"/>
                          </a:solidFill>
                          <a:latin typeface="함초롬바탕"/>
                        </a:rPr>
                        <a:t>지적</a:t>
                      </a:r>
                      <a:r>
                        <a:rPr lang="en-US" altLang="ko-KR" sz="800" b="1" dirty="0">
                          <a:solidFill>
                            <a:srgbClr val="000000"/>
                          </a:solidFill>
                          <a:latin typeface="함초롬바탕"/>
                        </a:rPr>
                        <a:t>,</a:t>
                      </a:r>
                      <a:r>
                        <a:rPr lang="ko-KR" altLang="en-US" sz="800" b="1" dirty="0">
                          <a:solidFill>
                            <a:srgbClr val="000000"/>
                          </a:solidFill>
                          <a:latin typeface="함초롬바탕"/>
                        </a:rPr>
                        <a:t>학습장애</a:t>
                      </a:r>
                      <a:endParaRPr lang="ko-KR" altLang="en-US" sz="900" b="1" dirty="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82366" marR="82366" marT="41183" marB="4118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b="1" dirty="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82366" marR="82366" marT="41183" marB="4118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772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b="1" dirty="0">
                          <a:solidFill>
                            <a:srgbClr val="000000"/>
                          </a:solidFill>
                          <a:latin typeface="함초롬바탕"/>
                        </a:rPr>
                        <a:t>교직논술</a:t>
                      </a:r>
                      <a:endParaRPr lang="ko-KR" altLang="en-US" sz="900" b="1" dirty="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82366" marR="82366" marT="41183" marB="4118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00" b="1" dirty="0" smtClean="0">
                          <a:solidFill>
                            <a:srgbClr val="000000"/>
                          </a:solidFill>
                          <a:latin typeface="함초롬바탕"/>
                        </a:rPr>
                        <a:t>교직논술 쓰고 첨삭</a:t>
                      </a:r>
                      <a:endParaRPr lang="ko-KR" altLang="en-US" sz="900" b="1" dirty="0" smtClean="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82366" marR="82366" marT="41183" marB="4118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00" b="1" dirty="0" smtClean="0">
                          <a:solidFill>
                            <a:srgbClr val="000000"/>
                          </a:solidFill>
                          <a:latin typeface="함초롬바탕"/>
                        </a:rPr>
                        <a:t>교직논술 쓰고 첨삭</a:t>
                      </a:r>
                      <a:endParaRPr lang="ko-KR" altLang="en-US" sz="900" b="1" dirty="0" smtClean="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82366" marR="82366" marT="41183" marB="4118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00" b="1" dirty="0" smtClean="0">
                          <a:solidFill>
                            <a:srgbClr val="000000"/>
                          </a:solidFill>
                          <a:latin typeface="함초롬바탕"/>
                        </a:rPr>
                        <a:t>교직논술 쓰고 첨삭</a:t>
                      </a:r>
                      <a:endParaRPr lang="ko-KR" altLang="en-US" sz="900" b="1" dirty="0" smtClean="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82366" marR="82366" marT="41183" marB="4118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00" b="1" dirty="0" smtClean="0">
                          <a:solidFill>
                            <a:srgbClr val="000000"/>
                          </a:solidFill>
                          <a:latin typeface="함초롬바탕"/>
                        </a:rPr>
                        <a:t>교직논술 쓰고 첨삭</a:t>
                      </a:r>
                      <a:endParaRPr lang="ko-KR" altLang="en-US" sz="900" b="1" dirty="0" smtClean="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82366" marR="82366" marT="41183" marB="4118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00" b="1" dirty="0" smtClean="0">
                          <a:solidFill>
                            <a:srgbClr val="000000"/>
                          </a:solidFill>
                          <a:latin typeface="함초롬바탕"/>
                        </a:rPr>
                        <a:t>교직논술 쓰고 첨삭</a:t>
                      </a:r>
                      <a:endParaRPr lang="ko-KR" altLang="en-US" sz="900" b="1" dirty="0" smtClean="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82366" marR="82366" marT="41183" marB="4118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00" b="1" dirty="0" smtClean="0">
                          <a:solidFill>
                            <a:srgbClr val="000000"/>
                          </a:solidFill>
                          <a:latin typeface="함초롬바탕"/>
                        </a:rPr>
                        <a:t>교직논술 쓰고 첨삭</a:t>
                      </a:r>
                      <a:endParaRPr lang="ko-KR" altLang="en-US" sz="900" b="1" dirty="0" smtClean="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82366" marR="82366" marT="41183" marB="4118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900" b="1" dirty="0" err="1" smtClean="0">
                          <a:solidFill>
                            <a:srgbClr val="000000"/>
                          </a:solidFill>
                          <a:latin typeface="함초롬바탕"/>
                        </a:rPr>
                        <a:t>스터디</a:t>
                      </a:r>
                      <a:endParaRPr lang="ko-KR" altLang="en-US" sz="900" b="1" dirty="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82366" marR="82366" marT="41183" marB="4118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772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900" b="1" dirty="0" smtClean="0">
                          <a:solidFill>
                            <a:srgbClr val="000000"/>
                          </a:solidFill>
                          <a:latin typeface="함초롬바탕"/>
                        </a:rPr>
                        <a:t>기출분석</a:t>
                      </a:r>
                      <a:endParaRPr lang="ko-KR" altLang="en-US" sz="900" b="1" dirty="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82366" marR="82366" marT="41183" marB="4118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b="1" dirty="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82366" marR="82366" marT="41183" marB="4118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b="1" dirty="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82366" marR="82366" marT="41183" marB="4118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b="1" dirty="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82366" marR="82366" marT="41183" marB="4118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b="1" dirty="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82366" marR="82366" marT="41183" marB="4118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b="1" dirty="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82366" marR="82366" marT="41183" marB="4118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b="1" dirty="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82366" marR="82366" marT="41183" marB="4118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b="1" dirty="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82366" marR="82366" marT="41183" marB="4118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847253"/>
            <a:ext cx="8229600" cy="4525963"/>
          </a:xfrm>
        </p:spPr>
        <p:txBody>
          <a:bodyPr>
            <a:normAutofit/>
          </a:bodyPr>
          <a:lstStyle/>
          <a:p>
            <a:r>
              <a:rPr lang="ko-KR" altLang="en-US" sz="1200" dirty="0" smtClean="0"/>
              <a:t>자기만의 동기부여하기 </a:t>
            </a:r>
            <a:r>
              <a:rPr lang="en-US" altLang="ko-KR" sz="1200" dirty="0" smtClean="0"/>
              <a:t>(ex.</a:t>
            </a:r>
            <a:r>
              <a:rPr lang="ko-KR" altLang="en-US" sz="1200" dirty="0" err="1" smtClean="0"/>
              <a:t>임용붙으면</a:t>
            </a:r>
            <a:r>
              <a:rPr lang="ko-KR" altLang="en-US" sz="1200" dirty="0" smtClean="0"/>
              <a:t> </a:t>
            </a:r>
            <a:r>
              <a:rPr lang="ko-KR" altLang="en-US" sz="1200" dirty="0" err="1" smtClean="0"/>
              <a:t>하고싶은</a:t>
            </a:r>
            <a:r>
              <a:rPr lang="ko-KR" altLang="en-US" sz="1200" dirty="0" err="1"/>
              <a:t>거</a:t>
            </a:r>
            <a:r>
              <a:rPr lang="ko-KR" altLang="en-US" sz="1200" dirty="0"/>
              <a:t> </a:t>
            </a:r>
            <a:r>
              <a:rPr lang="ko-KR" altLang="en-US" sz="1200" dirty="0" smtClean="0"/>
              <a:t>리스트 적기</a:t>
            </a:r>
            <a:r>
              <a:rPr lang="en-US" altLang="ko-KR" sz="1200" dirty="0" smtClean="0"/>
              <a:t>, </a:t>
            </a:r>
            <a:r>
              <a:rPr lang="ko-KR" altLang="en-US" sz="1200" dirty="0" smtClean="0"/>
              <a:t>올해 꼭 붙어야만 하는 이유 만들기 등</a:t>
            </a:r>
            <a:r>
              <a:rPr lang="en-US" altLang="ko-KR" sz="1200" dirty="0" smtClean="0"/>
              <a:t>)</a:t>
            </a:r>
            <a:endParaRPr lang="ko-KR" altLang="en-US" sz="1200" dirty="0"/>
          </a:p>
        </p:txBody>
      </p:sp>
      <p:pic>
        <p:nvPicPr>
          <p:cNvPr id="23556" name="Picture 4" descr="http://wwl1519.daum.net/Mail-bin/view_submsg3.cgi?TM=jOi5o%2BGuQw1BOjbk9nUrzaMHm6O%2BNR2yfeeljlp%2F5bbUNCQ90qnbi1bm1DZg7%2FvXhPSeYXBSJEEiz1GQtL%2FbS%2BoOHzN6jt3z3dOg9yspGYeMP4utw151l5z6PekFDT5iQsrkilFUFH6Vi3kLJZC44Tm307BWdy0QAVeI2iR3rC7cCpVKFbGCgtyanRCTg6jZ%2B7Nyok5E4IuZxVnlvtL%2BvIk3t0u4pXqvKSQmrtG%2B3k682ioenSessOhmG6jYOe0kMApOW%2BHODZEt7A8da%2BWBpvfmezvTnSN87ggTuUyN9SnF4EtuQpfUYBfUgDANs%2BdGwj%2B1rHE4lbElUEyoUn8P3FhNLCt3%2BK9DMSimaZIS3s%2FclsDnuSgDXiNKt40Z%2BbqvCm6XOgSqvqNyZIOdwCHU4JEZ5UcGVoDfUqA6uJJwrVR8uP8x3hHahXllsWBqsQrwJ0jrN3Z37uiRo5fnTPq3DQnYg9pqrW65Xasd4MiQ0Wl754BTIeLvwq2Ua3HG7yGaFraSLfTNe0xOJMPdQ8WNZcVKN8Lh9YhuhaD7nrh3N94hOb4jaAIk%2BzHaZFiSJAtkb%2BU9W0HLRYEG4aJ67NkZf8PdbLGmZX2BOSbR%2FwUwJHw57AeYIIOP%2FfAU552Jwpp8aKE90ngEkKrjfzyCda7Ha8lgPTbpL7SE%2Foz2xb1h%2B10%3D&amp;encoding=UTF-8&amp;MSGID=000000000000GXW&amp;pos=1241&amp;bodylen=2481554&amp;realname=%EC%82%AC%EC%A7%84.JPG&amp;contenttype=image/jpeg&amp;attnum=1&amp;attid=0.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 l="26047" t="451" r="27069" b="-643"/>
          <a:stretch>
            <a:fillRect/>
          </a:stretch>
        </p:blipFill>
        <p:spPr bwMode="auto">
          <a:xfrm rot="5400000">
            <a:off x="2255828" y="-15467"/>
            <a:ext cx="4536506" cy="6816929"/>
          </a:xfrm>
          <a:prstGeom prst="rect">
            <a:avLst/>
          </a:prstGeom>
          <a:noFill/>
        </p:spPr>
      </p:pic>
      <p:grpSp>
        <p:nvGrpSpPr>
          <p:cNvPr id="2" name="그룹 3"/>
          <p:cNvGrpSpPr/>
          <p:nvPr/>
        </p:nvGrpSpPr>
        <p:grpSpPr>
          <a:xfrm>
            <a:off x="9525" y="9525"/>
            <a:ext cx="9115425" cy="576001"/>
            <a:chOff x="0" y="0"/>
            <a:chExt cx="9115425" cy="576001"/>
          </a:xfrm>
        </p:grpSpPr>
        <p:grpSp>
          <p:nvGrpSpPr>
            <p:cNvPr id="4" name="그룹 29"/>
            <p:cNvGrpSpPr/>
            <p:nvPr/>
          </p:nvGrpSpPr>
          <p:grpSpPr>
            <a:xfrm rot="10800000">
              <a:off x="0" y="0"/>
              <a:ext cx="4716000" cy="576000"/>
              <a:chOff x="0" y="2924944"/>
              <a:chExt cx="8802982" cy="1008111"/>
            </a:xfrm>
          </p:grpSpPr>
          <p:grpSp>
            <p:nvGrpSpPr>
              <p:cNvPr id="5" name="그룹 9"/>
              <p:cNvGrpSpPr/>
              <p:nvPr/>
            </p:nvGrpSpPr>
            <p:grpSpPr>
              <a:xfrm>
                <a:off x="0" y="2924944"/>
                <a:ext cx="2931010" cy="1008111"/>
                <a:chOff x="0" y="2924944"/>
                <a:chExt cx="2931010" cy="1008111"/>
              </a:xfrm>
            </p:grpSpPr>
            <p:sp>
              <p:nvSpPr>
                <p:cNvPr id="38" name="이등변 삼각형 3"/>
                <p:cNvSpPr/>
                <p:nvPr/>
              </p:nvSpPr>
              <p:spPr>
                <a:xfrm>
                  <a:off x="0" y="2924944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9" name="이등변 삼각형 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0" name="이등변 삼각형 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1" name="이등변 삼각형 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2" name="이등변 삼각형 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6" name="그룹 10"/>
              <p:cNvGrpSpPr/>
              <p:nvPr/>
            </p:nvGrpSpPr>
            <p:grpSpPr>
              <a:xfrm>
                <a:off x="2931650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34" name="이등변 삼각형 33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5" name="이등변 삼각형 34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6" name="이등변 삼각형 35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7" name="이등변 삼각형 36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7" name="그룹 16"/>
              <p:cNvGrpSpPr/>
              <p:nvPr/>
            </p:nvGrpSpPr>
            <p:grpSpPr>
              <a:xfrm>
                <a:off x="5282249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30" name="이등변 삼각형 29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1" name="이등변 삼각형 30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2" name="이등변 삼각형 31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3" name="이등변 삼각형 32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8" name="그룹 21"/>
              <p:cNvGrpSpPr/>
              <p:nvPr/>
            </p:nvGrpSpPr>
            <p:grpSpPr>
              <a:xfrm>
                <a:off x="7629106" y="2924945"/>
                <a:ext cx="1173876" cy="1008110"/>
                <a:chOff x="582067" y="2924945"/>
                <a:chExt cx="1173876" cy="1008110"/>
              </a:xfrm>
            </p:grpSpPr>
            <p:sp>
              <p:nvSpPr>
                <p:cNvPr id="28" name="이등변 삼각형 27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9" name="이등변 삼각형 28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9" name="그룹 94"/>
            <p:cNvGrpSpPr/>
            <p:nvPr/>
          </p:nvGrpSpPr>
          <p:grpSpPr>
            <a:xfrm rot="10800000">
              <a:off x="4715061" y="0"/>
              <a:ext cx="4400364" cy="576001"/>
              <a:chOff x="0" y="2924944"/>
              <a:chExt cx="8213810" cy="1008112"/>
            </a:xfrm>
          </p:grpSpPr>
          <p:grpSp>
            <p:nvGrpSpPr>
              <p:cNvPr id="24" name="그룹 9"/>
              <p:cNvGrpSpPr/>
              <p:nvPr/>
            </p:nvGrpSpPr>
            <p:grpSpPr>
              <a:xfrm>
                <a:off x="0" y="2924944"/>
                <a:ext cx="2931010" cy="1008111"/>
                <a:chOff x="0" y="2924944"/>
                <a:chExt cx="2931010" cy="1008111"/>
              </a:xfrm>
            </p:grpSpPr>
            <p:sp>
              <p:nvSpPr>
                <p:cNvPr id="19" name="이등변 삼각형 3"/>
                <p:cNvSpPr/>
                <p:nvPr/>
              </p:nvSpPr>
              <p:spPr>
                <a:xfrm>
                  <a:off x="0" y="2924944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0" name="이등변 삼각형 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1" name="이등변 삼각형 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2" name="이등변 삼각형 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3" name="이등변 삼각형 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25" name="그룹 10"/>
              <p:cNvGrpSpPr/>
              <p:nvPr/>
            </p:nvGrpSpPr>
            <p:grpSpPr>
              <a:xfrm>
                <a:off x="2931650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15" name="이등변 삼각형 1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6" name="이등변 삼각형 1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7" name="이등변 삼각형 1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8" name="이등변 삼각형 17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26" name="그룹 16"/>
              <p:cNvGrpSpPr/>
              <p:nvPr/>
            </p:nvGrpSpPr>
            <p:grpSpPr>
              <a:xfrm>
                <a:off x="5282249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11" name="이등변 삼각형 10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2" name="이등변 삼각형 11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3" name="이등변 삼각형 12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4" name="이등변 삼각형 13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sp>
            <p:nvSpPr>
              <p:cNvPr id="10" name="이등변 삼각형 9"/>
              <p:cNvSpPr/>
              <p:nvPr/>
            </p:nvSpPr>
            <p:spPr>
              <a:xfrm rot="10800000">
                <a:off x="7629106" y="3429000"/>
                <a:ext cx="584704" cy="504056"/>
              </a:xfrm>
              <a:prstGeom prst="triangl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grpSp>
        <p:nvGrpSpPr>
          <p:cNvPr id="27" name="그룹 42"/>
          <p:cNvGrpSpPr/>
          <p:nvPr/>
        </p:nvGrpSpPr>
        <p:grpSpPr>
          <a:xfrm rot="10800000">
            <a:off x="9525" y="6265887"/>
            <a:ext cx="9115425" cy="576001"/>
            <a:chOff x="0" y="0"/>
            <a:chExt cx="9115425" cy="576001"/>
          </a:xfrm>
        </p:grpSpPr>
        <p:grpSp>
          <p:nvGrpSpPr>
            <p:cNvPr id="23552" name="그룹 29"/>
            <p:cNvGrpSpPr/>
            <p:nvPr/>
          </p:nvGrpSpPr>
          <p:grpSpPr>
            <a:xfrm rot="10800000">
              <a:off x="0" y="0"/>
              <a:ext cx="4716000" cy="576000"/>
              <a:chOff x="0" y="2924944"/>
              <a:chExt cx="8802982" cy="1008111"/>
            </a:xfrm>
          </p:grpSpPr>
          <p:grpSp>
            <p:nvGrpSpPr>
              <p:cNvPr id="23553" name="그룹 9"/>
              <p:cNvGrpSpPr/>
              <p:nvPr/>
            </p:nvGrpSpPr>
            <p:grpSpPr>
              <a:xfrm>
                <a:off x="0" y="2924944"/>
                <a:ext cx="2931010" cy="1008111"/>
                <a:chOff x="0" y="2924944"/>
                <a:chExt cx="2931010" cy="1008111"/>
              </a:xfrm>
            </p:grpSpPr>
            <p:sp>
              <p:nvSpPr>
                <p:cNvPr id="77" name="이등변 삼각형 3"/>
                <p:cNvSpPr/>
                <p:nvPr/>
              </p:nvSpPr>
              <p:spPr>
                <a:xfrm>
                  <a:off x="0" y="2924944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8" name="이등변 삼각형 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9" name="이등변 삼각형 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80" name="이등변 삼각형 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81" name="이등변 삼각형 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23554" name="그룹 10"/>
              <p:cNvGrpSpPr/>
              <p:nvPr/>
            </p:nvGrpSpPr>
            <p:grpSpPr>
              <a:xfrm>
                <a:off x="2931650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73" name="이등변 삼각형 72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4" name="이등변 삼각형 73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5" name="이등변 삼각형 74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6" name="이등변 삼각형 75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23555" name="그룹 16"/>
              <p:cNvGrpSpPr/>
              <p:nvPr/>
            </p:nvGrpSpPr>
            <p:grpSpPr>
              <a:xfrm>
                <a:off x="5282249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69" name="이등변 삼각형 68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0" name="이등변 삼각형 69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1" name="이등변 삼각형 70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2" name="이등변 삼각형 71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23557" name="그룹 21"/>
              <p:cNvGrpSpPr/>
              <p:nvPr/>
            </p:nvGrpSpPr>
            <p:grpSpPr>
              <a:xfrm>
                <a:off x="7629106" y="2924945"/>
                <a:ext cx="1173876" cy="1008110"/>
                <a:chOff x="582067" y="2924945"/>
                <a:chExt cx="1173876" cy="1008110"/>
              </a:xfrm>
            </p:grpSpPr>
            <p:sp>
              <p:nvSpPr>
                <p:cNvPr id="67" name="이등변 삼각형 66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8" name="이등변 삼각형 67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23558" name="그룹 94"/>
            <p:cNvGrpSpPr/>
            <p:nvPr/>
          </p:nvGrpSpPr>
          <p:grpSpPr>
            <a:xfrm rot="10800000">
              <a:off x="4715061" y="0"/>
              <a:ext cx="4400364" cy="576001"/>
              <a:chOff x="0" y="2924944"/>
              <a:chExt cx="8213810" cy="1008112"/>
            </a:xfrm>
          </p:grpSpPr>
          <p:grpSp>
            <p:nvGrpSpPr>
              <p:cNvPr id="23559" name="그룹 9"/>
              <p:cNvGrpSpPr/>
              <p:nvPr/>
            </p:nvGrpSpPr>
            <p:grpSpPr>
              <a:xfrm>
                <a:off x="0" y="2924944"/>
                <a:ext cx="2931010" cy="1008111"/>
                <a:chOff x="0" y="2924944"/>
                <a:chExt cx="2931010" cy="1008111"/>
              </a:xfrm>
            </p:grpSpPr>
            <p:sp>
              <p:nvSpPr>
                <p:cNvPr id="58" name="이등변 삼각형 3"/>
                <p:cNvSpPr/>
                <p:nvPr/>
              </p:nvSpPr>
              <p:spPr>
                <a:xfrm>
                  <a:off x="0" y="2924944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9" name="이등변 삼각형 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0" name="이등변 삼각형 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1" name="이등변 삼각형 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2" name="이등변 삼각형 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23560" name="그룹 10"/>
              <p:cNvGrpSpPr/>
              <p:nvPr/>
            </p:nvGrpSpPr>
            <p:grpSpPr>
              <a:xfrm>
                <a:off x="2931650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54" name="이등변 삼각형 53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5" name="이등변 삼각형 54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6" name="이등변 삼각형 55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7" name="이등변 삼각형 56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23561" name="그룹 16"/>
              <p:cNvGrpSpPr/>
              <p:nvPr/>
            </p:nvGrpSpPr>
            <p:grpSpPr>
              <a:xfrm>
                <a:off x="5282249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50" name="이등변 삼각형 49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1" name="이등변 삼각형 50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2" name="이등변 삼각형 51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3" name="이등변 삼각형 52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sp>
            <p:nvSpPr>
              <p:cNvPr id="49" name="이등변 삼각형 48"/>
              <p:cNvSpPr/>
              <p:nvPr/>
            </p:nvSpPr>
            <p:spPr>
              <a:xfrm rot="10800000">
                <a:off x="7629106" y="3429000"/>
                <a:ext cx="584704" cy="504056"/>
              </a:xfrm>
              <a:prstGeom prst="triangl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각 삼각형 3"/>
          <p:cNvSpPr/>
          <p:nvPr/>
        </p:nvSpPr>
        <p:spPr>
          <a:xfrm flipH="1">
            <a:off x="8501058" y="6215058"/>
            <a:ext cx="642942" cy="642942"/>
          </a:xfrm>
          <a:prstGeom prst="rt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직사각형 4"/>
          <p:cNvSpPr/>
          <p:nvPr/>
        </p:nvSpPr>
        <p:spPr>
          <a:xfrm>
            <a:off x="2214546" y="2571744"/>
            <a:ext cx="4714908" cy="121444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/>
            <a:r>
              <a:rPr lang="en-US" altLang="ko-KR" sz="2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 </a:t>
            </a:r>
            <a:r>
              <a:rPr lang="ko-KR" altLang="en-US" sz="2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손유희 공연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각 삼각형 3"/>
          <p:cNvSpPr/>
          <p:nvPr/>
        </p:nvSpPr>
        <p:spPr>
          <a:xfrm flipH="1">
            <a:off x="8501058" y="6215058"/>
            <a:ext cx="642942" cy="642942"/>
          </a:xfrm>
          <a:prstGeom prst="rt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직사각형 4"/>
          <p:cNvSpPr/>
          <p:nvPr/>
        </p:nvSpPr>
        <p:spPr>
          <a:xfrm>
            <a:off x="2214546" y="2571744"/>
            <a:ext cx="4714908" cy="121444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/>
            <a:r>
              <a:rPr lang="en-US" altLang="ko-KR" sz="2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 </a:t>
            </a:r>
            <a:r>
              <a:rPr lang="ko-KR" altLang="en-US" sz="2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응원영상 감상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각 삼각형 3"/>
          <p:cNvSpPr/>
          <p:nvPr/>
        </p:nvSpPr>
        <p:spPr>
          <a:xfrm flipH="1">
            <a:off x="8501058" y="6215058"/>
            <a:ext cx="642942" cy="642942"/>
          </a:xfrm>
          <a:prstGeom prst="rt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직사각형 4"/>
          <p:cNvSpPr/>
          <p:nvPr/>
        </p:nvSpPr>
        <p:spPr>
          <a:xfrm>
            <a:off x="2214546" y="2571744"/>
            <a:ext cx="4714908" cy="121444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/>
            <a:r>
              <a:rPr lang="en-US" altLang="ko-KR" sz="2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6. </a:t>
            </a:r>
            <a:r>
              <a:rPr lang="ko-KR" altLang="en-US" sz="25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신무</a:t>
            </a:r>
            <a:r>
              <a:rPr lang="ko-KR" altLang="en-US" sz="25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늬</a:t>
            </a:r>
            <a:r>
              <a:rPr lang="ko-KR" altLang="en-US" sz="2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선배님</a:t>
            </a:r>
            <a:r>
              <a:rPr lang="en-US" altLang="ko-KR" sz="2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ko-KR" altLang="en-US" sz="25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ko-KR" altLang="en-US" dirty="0" smtClean="0"/>
              <a:t>교생실습교양교</a:t>
            </a:r>
            <a:r>
              <a:rPr lang="ko-KR" altLang="en-US" dirty="0"/>
              <a:t>실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198568" cy="1199704"/>
          </a:xfrm>
        </p:spPr>
        <p:txBody>
          <a:bodyPr/>
          <a:lstStyle/>
          <a:p>
            <a:r>
              <a:rPr lang="en-US" altLang="ko-KR" dirty="0" smtClean="0"/>
              <a:t>- 11 </a:t>
            </a:r>
            <a:r>
              <a:rPr lang="ko-KR" altLang="en-US" dirty="0" err="1" smtClean="0"/>
              <a:t>신무늬</a:t>
            </a:r>
            <a:r>
              <a:rPr lang="ko-KR" altLang="en-US" dirty="0"/>
              <a:t> </a:t>
            </a:r>
            <a:r>
              <a:rPr lang="en-US" altLang="ko-KR" dirty="0" smtClean="0"/>
              <a:t>(</a:t>
            </a:r>
            <a:r>
              <a:rPr lang="ko-KR" altLang="en-US" dirty="0" smtClean="0"/>
              <a:t>대구영화학교</a:t>
            </a:r>
            <a:r>
              <a:rPr lang="en-US" altLang="ko-KR" dirty="0" smtClean="0"/>
              <a:t>)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3898603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각 삼각형 3"/>
          <p:cNvSpPr/>
          <p:nvPr/>
        </p:nvSpPr>
        <p:spPr>
          <a:xfrm flipH="1">
            <a:off x="8501058" y="6215058"/>
            <a:ext cx="642942" cy="642942"/>
          </a:xfrm>
          <a:prstGeom prst="rt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직사각형 4"/>
          <p:cNvSpPr/>
          <p:nvPr/>
        </p:nvSpPr>
        <p:spPr>
          <a:xfrm>
            <a:off x="2214546" y="2571744"/>
            <a:ext cx="4714908" cy="121444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/>
            <a:r>
              <a:rPr lang="en-US" altLang="ko-KR" sz="2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</a:t>
            </a:r>
            <a:r>
              <a:rPr lang="ko-KR" altLang="en-US" sz="2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교수님 말씀 </a:t>
            </a:r>
            <a:r>
              <a:rPr lang="en-US" altLang="ko-KR" sz="2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&amp; </a:t>
            </a:r>
            <a:r>
              <a:rPr lang="ko-KR" altLang="en-US" sz="2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학회장 인사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>
              <a:lnSpc>
                <a:spcPct val="150000"/>
              </a:lnSpc>
            </a:pPr>
            <a:r>
              <a:rPr lang="ko-KR" altLang="en-US" dirty="0"/>
              <a:t>기억할 것</a:t>
            </a:r>
          </a:p>
          <a:p>
            <a:pPr fontAlgn="base">
              <a:lnSpc>
                <a:spcPct val="150000"/>
              </a:lnSpc>
            </a:pPr>
            <a:r>
              <a:rPr lang="ko-KR" altLang="en-US" dirty="0"/>
              <a:t>인사 </a:t>
            </a:r>
            <a:r>
              <a:rPr lang="en-US" altLang="ko-KR" dirty="0"/>
              <a:t>– </a:t>
            </a:r>
            <a:r>
              <a:rPr lang="ko-KR" altLang="en-US" dirty="0"/>
              <a:t>선생님</a:t>
            </a:r>
            <a:r>
              <a:rPr lang="en-US" altLang="ko-KR" dirty="0"/>
              <a:t>, </a:t>
            </a:r>
            <a:r>
              <a:rPr lang="ko-KR" altLang="en-US" dirty="0"/>
              <a:t>학부모</a:t>
            </a:r>
            <a:r>
              <a:rPr lang="en-US" altLang="ko-KR" dirty="0"/>
              <a:t>, </a:t>
            </a:r>
            <a:r>
              <a:rPr lang="ko-KR" altLang="en-US" dirty="0"/>
              <a:t>학생 등 교내에서 만나는 모든 사람 </a:t>
            </a:r>
          </a:p>
          <a:p>
            <a:pPr fontAlgn="base">
              <a:lnSpc>
                <a:spcPct val="150000"/>
              </a:lnSpc>
            </a:pPr>
            <a:r>
              <a:rPr lang="ko-KR" altLang="en-US" dirty="0"/>
              <a:t>질문 </a:t>
            </a:r>
            <a:r>
              <a:rPr lang="en-US" altLang="ko-KR" dirty="0"/>
              <a:t>– </a:t>
            </a:r>
            <a:r>
              <a:rPr lang="ko-KR" altLang="en-US" dirty="0"/>
              <a:t>모르는 것</a:t>
            </a:r>
            <a:r>
              <a:rPr lang="en-US" altLang="ko-KR" dirty="0"/>
              <a:t>, </a:t>
            </a:r>
            <a:r>
              <a:rPr lang="ko-KR" altLang="en-US" dirty="0"/>
              <a:t>궁금한 것 등등</a:t>
            </a:r>
          </a:p>
          <a:p>
            <a:pPr fontAlgn="base">
              <a:lnSpc>
                <a:spcPct val="150000"/>
              </a:lnSpc>
            </a:pPr>
            <a:r>
              <a:rPr lang="ko-KR" altLang="en-US" dirty="0">
                <a:solidFill>
                  <a:srgbClr val="FF0000"/>
                </a:solidFill>
              </a:rPr>
              <a:t>출</a:t>
            </a:r>
            <a:r>
              <a:rPr lang="en-US" altLang="ko-KR" dirty="0">
                <a:solidFill>
                  <a:srgbClr val="FF0000"/>
                </a:solidFill>
              </a:rPr>
              <a:t>·</a:t>
            </a:r>
            <a:r>
              <a:rPr lang="ko-KR" altLang="en-US" dirty="0">
                <a:solidFill>
                  <a:srgbClr val="FF0000"/>
                </a:solidFill>
              </a:rPr>
              <a:t>퇴근 시간 엄수 </a:t>
            </a:r>
            <a:r>
              <a:rPr lang="en-US" altLang="ko-KR" dirty="0">
                <a:solidFill>
                  <a:srgbClr val="FF0000"/>
                </a:solidFill>
              </a:rPr>
              <a:t>- </a:t>
            </a:r>
            <a:r>
              <a:rPr lang="ko-KR" altLang="en-US" dirty="0">
                <a:solidFill>
                  <a:srgbClr val="FF0000"/>
                </a:solidFill>
              </a:rPr>
              <a:t>★</a:t>
            </a: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1. </a:t>
            </a:r>
            <a:r>
              <a:rPr lang="ko-KR" altLang="en-US" dirty="0" smtClean="0"/>
              <a:t>기억할 것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1379941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base">
              <a:lnSpc>
                <a:spcPct val="150000"/>
              </a:lnSpc>
            </a:pPr>
            <a:r>
              <a:rPr lang="ko-KR" altLang="en-US" dirty="0" smtClean="0"/>
              <a:t>출</a:t>
            </a:r>
            <a:r>
              <a:rPr lang="en-US" altLang="ko-KR" dirty="0"/>
              <a:t>·</a:t>
            </a:r>
            <a:r>
              <a:rPr lang="ko-KR" altLang="en-US" dirty="0"/>
              <a:t>퇴근 시 </a:t>
            </a:r>
            <a:r>
              <a:rPr lang="en-US" altLang="ko-KR" dirty="0"/>
              <a:t>- </a:t>
            </a:r>
            <a:r>
              <a:rPr lang="ko-KR" altLang="en-US" dirty="0"/>
              <a:t>정장</a:t>
            </a:r>
            <a:r>
              <a:rPr lang="en-US" altLang="ko-KR" dirty="0"/>
              <a:t>, </a:t>
            </a:r>
            <a:r>
              <a:rPr lang="ko-KR" altLang="en-US" dirty="0"/>
              <a:t>구두</a:t>
            </a:r>
          </a:p>
          <a:p>
            <a:pPr fontAlgn="base">
              <a:lnSpc>
                <a:spcPct val="150000"/>
              </a:lnSpc>
            </a:pPr>
            <a:r>
              <a:rPr lang="ko-KR" altLang="en-US" dirty="0"/>
              <a:t>학교 내 </a:t>
            </a:r>
            <a:r>
              <a:rPr lang="en-US" altLang="ko-KR" dirty="0"/>
              <a:t>- </a:t>
            </a:r>
            <a:r>
              <a:rPr lang="ko-KR" altLang="en-US" dirty="0"/>
              <a:t>깔끔하면서 편안한 복장</a:t>
            </a:r>
            <a:r>
              <a:rPr lang="en-US" altLang="ko-KR" dirty="0"/>
              <a:t>, </a:t>
            </a:r>
            <a:r>
              <a:rPr lang="ko-KR" altLang="en-US" dirty="0"/>
              <a:t>실내화</a:t>
            </a:r>
          </a:p>
          <a:p>
            <a:pPr fontAlgn="base">
              <a:lnSpc>
                <a:spcPct val="150000"/>
              </a:lnSpc>
            </a:pPr>
            <a:r>
              <a:rPr lang="ko-KR" altLang="en-US" dirty="0"/>
              <a:t>짧은 치마나 바지</a:t>
            </a:r>
            <a:r>
              <a:rPr lang="en-US" altLang="ko-KR" dirty="0"/>
              <a:t>, </a:t>
            </a:r>
            <a:r>
              <a:rPr lang="ko-KR" altLang="en-US" dirty="0"/>
              <a:t>과한 화장</a:t>
            </a:r>
            <a:r>
              <a:rPr lang="en-US" altLang="ko-KR" dirty="0"/>
              <a:t>, </a:t>
            </a:r>
            <a:r>
              <a:rPr lang="ko-KR" altLang="en-US" dirty="0"/>
              <a:t>요란한 손톱</a:t>
            </a:r>
            <a:r>
              <a:rPr lang="en-US" altLang="ko-KR" dirty="0"/>
              <a:t>, </a:t>
            </a:r>
            <a:r>
              <a:rPr lang="ko-KR" altLang="en-US" dirty="0"/>
              <a:t>화려한 </a:t>
            </a:r>
            <a:r>
              <a:rPr lang="ko-KR" altLang="en-US" dirty="0" err="1"/>
              <a:t>악세사리</a:t>
            </a:r>
            <a:r>
              <a:rPr lang="ko-KR" altLang="en-US" dirty="0"/>
              <a:t> </a:t>
            </a:r>
            <a:r>
              <a:rPr lang="en-US" altLang="ko-KR" dirty="0"/>
              <a:t>(X)</a:t>
            </a:r>
            <a:endParaRPr lang="ko-KR" altLang="en-US" dirty="0"/>
          </a:p>
          <a:p>
            <a:pPr fontAlgn="base">
              <a:lnSpc>
                <a:spcPct val="150000"/>
              </a:lnSpc>
            </a:pPr>
            <a:r>
              <a:rPr lang="ko-KR" altLang="en-US" dirty="0"/>
              <a:t>머리가 길면 묶고 다니는 것이 좋음</a:t>
            </a:r>
          </a:p>
          <a:p>
            <a:pPr>
              <a:lnSpc>
                <a:spcPct val="150000"/>
              </a:lnSpc>
            </a:pPr>
            <a:endParaRPr lang="en-US" altLang="ko-KR" dirty="0" smtClean="0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2. </a:t>
            </a:r>
            <a:r>
              <a:rPr lang="ko-KR" altLang="en-US" dirty="0" smtClean="0"/>
              <a:t>복장준비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4040510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fontAlgn="base"/>
            <a:r>
              <a:rPr lang="ko-KR" altLang="en-US" b="1" dirty="0" smtClean="0"/>
              <a:t>학생들의 </a:t>
            </a:r>
            <a:r>
              <a:rPr lang="ko-KR" altLang="en-US" b="1" dirty="0"/>
              <a:t>안전 </a:t>
            </a:r>
            <a:r>
              <a:rPr lang="en-US" altLang="ko-KR" dirty="0"/>
              <a:t>– </a:t>
            </a:r>
            <a:r>
              <a:rPr lang="ko-KR" altLang="en-US" dirty="0"/>
              <a:t>담임선생님께 바로 </a:t>
            </a:r>
            <a:r>
              <a:rPr lang="ko-KR" altLang="en-US" dirty="0" err="1"/>
              <a:t>말씀드리기</a:t>
            </a:r>
            <a:endParaRPr lang="ko-KR" altLang="en-US" dirty="0"/>
          </a:p>
          <a:p>
            <a:pPr fontAlgn="base"/>
            <a:r>
              <a:rPr lang="ko-KR" altLang="en-US" b="1" dirty="0"/>
              <a:t>학생들과 </a:t>
            </a:r>
            <a:r>
              <a:rPr lang="ko-KR" altLang="en-US" b="1" dirty="0" err="1"/>
              <a:t>라포형성</a:t>
            </a:r>
            <a:r>
              <a:rPr lang="ko-KR" altLang="en-US" b="1" dirty="0"/>
              <a:t> </a:t>
            </a:r>
            <a:r>
              <a:rPr lang="en-US" altLang="ko-KR" dirty="0"/>
              <a:t>– </a:t>
            </a:r>
            <a:r>
              <a:rPr lang="ko-KR" altLang="en-US" dirty="0"/>
              <a:t>이름</a:t>
            </a:r>
            <a:r>
              <a:rPr lang="en-US" altLang="ko-KR" dirty="0"/>
              <a:t>, </a:t>
            </a:r>
            <a:r>
              <a:rPr lang="ko-KR" altLang="en-US" dirty="0"/>
              <a:t>관찰</a:t>
            </a:r>
            <a:r>
              <a:rPr lang="en-US" altLang="ko-KR" dirty="0"/>
              <a:t>, </a:t>
            </a:r>
            <a:r>
              <a:rPr lang="ko-KR" altLang="en-US" dirty="0"/>
              <a:t>함께 놀이하기</a:t>
            </a:r>
            <a:r>
              <a:rPr lang="en-US" altLang="ko-KR" dirty="0"/>
              <a:t>, </a:t>
            </a:r>
            <a:r>
              <a:rPr lang="ko-KR" altLang="en-US" dirty="0"/>
              <a:t>선생님께 질문</a:t>
            </a:r>
          </a:p>
          <a:p>
            <a:pPr fontAlgn="base"/>
            <a:r>
              <a:rPr lang="ko-KR" altLang="en-US" b="1" dirty="0"/>
              <a:t>배우려는 자세 </a:t>
            </a:r>
            <a:r>
              <a:rPr lang="en-US" altLang="ko-KR" dirty="0"/>
              <a:t>– </a:t>
            </a:r>
            <a:r>
              <a:rPr lang="ko-KR" altLang="en-US" dirty="0"/>
              <a:t>적극적으로 질문하고 수업계획안</a:t>
            </a:r>
            <a:r>
              <a:rPr lang="en-US" altLang="ko-KR" dirty="0"/>
              <a:t>, IEP </a:t>
            </a:r>
            <a:r>
              <a:rPr lang="ko-KR" altLang="en-US" dirty="0"/>
              <a:t>등 열람 요청</a:t>
            </a:r>
          </a:p>
          <a:p>
            <a:pPr fontAlgn="base"/>
            <a:r>
              <a:rPr lang="ko-KR" altLang="en-US" b="1" dirty="0"/>
              <a:t>책임감</a:t>
            </a:r>
            <a:r>
              <a:rPr lang="ko-KR" altLang="en-US" dirty="0"/>
              <a:t> </a:t>
            </a:r>
            <a:r>
              <a:rPr lang="en-US" altLang="ko-KR" dirty="0"/>
              <a:t>– </a:t>
            </a:r>
            <a:r>
              <a:rPr lang="ko-KR" altLang="en-US" dirty="0"/>
              <a:t>지각</a:t>
            </a:r>
            <a:r>
              <a:rPr lang="en-US" altLang="ko-KR" dirty="0"/>
              <a:t>X </a:t>
            </a:r>
            <a:r>
              <a:rPr lang="ko-KR" altLang="en-US" dirty="0"/>
              <a:t>무슨 일이 있으면 교생 담당 선생님께 전화 드리기</a:t>
            </a:r>
          </a:p>
          <a:p>
            <a:pPr fontAlgn="base"/>
            <a:r>
              <a:rPr lang="ko-KR" altLang="en-US" dirty="0"/>
              <a:t>학생들 사진은 허락을 맡고 찍고</a:t>
            </a:r>
            <a:r>
              <a:rPr lang="en-US" altLang="ko-KR" dirty="0"/>
              <a:t>, </a:t>
            </a:r>
            <a:r>
              <a:rPr lang="ko-KR" altLang="en-US" dirty="0" err="1"/>
              <a:t>카톡프사</a:t>
            </a:r>
            <a:r>
              <a:rPr lang="en-US" altLang="ko-KR" dirty="0"/>
              <a:t>, </a:t>
            </a:r>
            <a:r>
              <a:rPr lang="ko-KR" altLang="en-US" dirty="0" err="1"/>
              <a:t>페북</a:t>
            </a:r>
            <a:r>
              <a:rPr lang="en-US" altLang="ko-KR" dirty="0"/>
              <a:t>, </a:t>
            </a:r>
            <a:r>
              <a:rPr lang="ko-KR" altLang="en-US" dirty="0" err="1"/>
              <a:t>트위터</a:t>
            </a:r>
            <a:r>
              <a:rPr lang="en-US" altLang="ko-KR" dirty="0"/>
              <a:t>, </a:t>
            </a:r>
            <a:r>
              <a:rPr lang="ko-KR" altLang="en-US" dirty="0" err="1"/>
              <a:t>인스타에는</a:t>
            </a:r>
            <a:r>
              <a:rPr lang="ko-KR" altLang="en-US" dirty="0"/>
              <a:t> 올리지 말 것</a:t>
            </a:r>
            <a:r>
              <a:rPr lang="en-US" altLang="ko-KR" dirty="0"/>
              <a:t>.</a:t>
            </a:r>
            <a:endParaRPr lang="ko-KR" altLang="en-US" dirty="0"/>
          </a:p>
          <a:p>
            <a:endParaRPr lang="ko-KR" altLang="en-US" dirty="0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3. </a:t>
            </a:r>
            <a:r>
              <a:rPr lang="ko-KR" altLang="en-US" dirty="0" smtClean="0"/>
              <a:t>교생 시 특별한 주의사항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2034931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827584" y="1403243"/>
            <a:ext cx="3278336" cy="4955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4. </a:t>
            </a:r>
            <a:r>
              <a:rPr lang="ko-KR" altLang="en-US" dirty="0"/>
              <a:t>수업계획안 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4190" y="1412776"/>
            <a:ext cx="3275517" cy="4955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336773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67544" y="1628800"/>
            <a:ext cx="8229600" cy="3960439"/>
          </a:xfrm>
        </p:spPr>
        <p:txBody>
          <a:bodyPr>
            <a:normAutofit fontScale="92500" lnSpcReduction="20000"/>
          </a:bodyPr>
          <a:lstStyle/>
          <a:p>
            <a:pPr fontAlgn="base">
              <a:lnSpc>
                <a:spcPct val="150000"/>
              </a:lnSpc>
            </a:pPr>
            <a:r>
              <a:rPr lang="en-US" altLang="ko-KR" sz="2400" b="1" dirty="0" smtClean="0">
                <a:latin typeface="+mn-ea"/>
              </a:rPr>
              <a:t>8:30 </a:t>
            </a:r>
            <a:r>
              <a:rPr lang="en-US" altLang="ko-KR" sz="2400" b="1" dirty="0">
                <a:latin typeface="+mn-ea"/>
              </a:rPr>
              <a:t>~ 9:00 – </a:t>
            </a:r>
            <a:r>
              <a:rPr lang="ko-KR" altLang="en-US" sz="2400" b="1" dirty="0" smtClean="0">
                <a:latin typeface="+mn-ea"/>
              </a:rPr>
              <a:t>등교</a:t>
            </a:r>
            <a:endParaRPr lang="ko-KR" altLang="en-US" sz="2400" b="1" dirty="0">
              <a:latin typeface="+mn-ea"/>
            </a:endParaRPr>
          </a:p>
          <a:p>
            <a:pPr fontAlgn="base">
              <a:lnSpc>
                <a:spcPct val="150000"/>
              </a:lnSpc>
            </a:pPr>
            <a:r>
              <a:rPr lang="en-US" altLang="ko-KR" sz="2400" b="1" dirty="0">
                <a:latin typeface="+mn-ea"/>
              </a:rPr>
              <a:t>9:00 ~ 10;00 – </a:t>
            </a:r>
            <a:r>
              <a:rPr lang="ko-KR" altLang="en-US" sz="2400" b="1" dirty="0" smtClean="0">
                <a:latin typeface="+mn-ea"/>
              </a:rPr>
              <a:t>자유선택활동</a:t>
            </a:r>
            <a:endParaRPr lang="ko-KR" altLang="en-US" sz="2400" b="1" dirty="0">
              <a:latin typeface="+mn-ea"/>
            </a:endParaRPr>
          </a:p>
          <a:p>
            <a:pPr fontAlgn="base">
              <a:lnSpc>
                <a:spcPct val="150000"/>
              </a:lnSpc>
            </a:pPr>
            <a:r>
              <a:rPr lang="en-US" altLang="ko-KR" sz="2400" b="1" dirty="0">
                <a:latin typeface="+mn-ea"/>
              </a:rPr>
              <a:t>10:00 ~ 10:30 – </a:t>
            </a:r>
            <a:r>
              <a:rPr lang="ko-KR" altLang="en-US" sz="2400" b="1" dirty="0">
                <a:latin typeface="+mn-ea"/>
              </a:rPr>
              <a:t>이야기 </a:t>
            </a:r>
            <a:r>
              <a:rPr lang="ko-KR" altLang="en-US" sz="2400" b="1" dirty="0" smtClean="0">
                <a:latin typeface="+mn-ea"/>
              </a:rPr>
              <a:t>나누기</a:t>
            </a:r>
            <a:endParaRPr lang="ko-KR" altLang="en-US" sz="2400" b="1" dirty="0">
              <a:latin typeface="+mn-ea"/>
            </a:endParaRPr>
          </a:p>
          <a:p>
            <a:pPr fontAlgn="base">
              <a:lnSpc>
                <a:spcPct val="150000"/>
              </a:lnSpc>
            </a:pPr>
            <a:r>
              <a:rPr lang="en-US" altLang="ko-KR" sz="2400" b="1" dirty="0">
                <a:latin typeface="+mn-ea"/>
              </a:rPr>
              <a:t>10:30 ~ 11:20 – </a:t>
            </a:r>
            <a:r>
              <a:rPr lang="ko-KR" altLang="en-US" sz="2400" b="1" dirty="0">
                <a:latin typeface="+mn-ea"/>
              </a:rPr>
              <a:t>체육</a:t>
            </a:r>
            <a:r>
              <a:rPr lang="en-US" altLang="ko-KR" sz="2400" b="1" dirty="0">
                <a:latin typeface="+mn-ea"/>
              </a:rPr>
              <a:t>, </a:t>
            </a:r>
            <a:r>
              <a:rPr lang="ko-KR" altLang="en-US" sz="2400" b="1" dirty="0">
                <a:latin typeface="+mn-ea"/>
              </a:rPr>
              <a:t>미술</a:t>
            </a:r>
            <a:r>
              <a:rPr lang="en-US" altLang="ko-KR" sz="2400" b="1" dirty="0">
                <a:latin typeface="+mn-ea"/>
              </a:rPr>
              <a:t>, </a:t>
            </a:r>
            <a:r>
              <a:rPr lang="ko-KR" altLang="en-US" sz="2400" b="1" dirty="0" err="1">
                <a:latin typeface="+mn-ea"/>
              </a:rPr>
              <a:t>푸드아트</a:t>
            </a:r>
            <a:r>
              <a:rPr lang="en-US" altLang="ko-KR" sz="2400" b="1" dirty="0">
                <a:latin typeface="+mn-ea"/>
              </a:rPr>
              <a:t>, </a:t>
            </a:r>
            <a:r>
              <a:rPr lang="ko-KR" altLang="en-US" sz="2400" b="1" dirty="0" err="1">
                <a:latin typeface="+mn-ea"/>
              </a:rPr>
              <a:t>놀이가베</a:t>
            </a:r>
            <a:r>
              <a:rPr lang="en-US" altLang="ko-KR" sz="2400" b="1" dirty="0">
                <a:latin typeface="+mn-ea"/>
              </a:rPr>
              <a:t>, </a:t>
            </a:r>
            <a:r>
              <a:rPr lang="ko-KR" altLang="en-US" sz="2400" b="1" dirty="0" err="1">
                <a:latin typeface="+mn-ea"/>
              </a:rPr>
              <a:t>레고</a:t>
            </a:r>
            <a:endParaRPr lang="ko-KR" altLang="en-US" sz="2400" b="1" dirty="0">
              <a:latin typeface="+mn-ea"/>
            </a:endParaRPr>
          </a:p>
          <a:p>
            <a:pPr fontAlgn="base">
              <a:lnSpc>
                <a:spcPct val="150000"/>
              </a:lnSpc>
            </a:pPr>
            <a:r>
              <a:rPr lang="en-US" altLang="ko-KR" sz="2400" b="1" dirty="0">
                <a:latin typeface="+mn-ea"/>
              </a:rPr>
              <a:t>11:20 ~ 11:30 – </a:t>
            </a:r>
            <a:r>
              <a:rPr lang="ko-KR" altLang="en-US" sz="2400" b="1" dirty="0">
                <a:latin typeface="+mn-ea"/>
              </a:rPr>
              <a:t>중간체조</a:t>
            </a:r>
          </a:p>
          <a:p>
            <a:pPr fontAlgn="base">
              <a:lnSpc>
                <a:spcPct val="150000"/>
              </a:lnSpc>
            </a:pPr>
            <a:r>
              <a:rPr lang="en-US" altLang="ko-KR" sz="2400" b="1" dirty="0">
                <a:latin typeface="+mn-ea"/>
              </a:rPr>
              <a:t>11:30 ~ 12:00 – </a:t>
            </a:r>
            <a:r>
              <a:rPr lang="ko-KR" altLang="en-US" sz="2400" b="1" dirty="0">
                <a:latin typeface="+mn-ea"/>
              </a:rPr>
              <a:t>주제별 대소집단 활동</a:t>
            </a:r>
          </a:p>
          <a:p>
            <a:pPr fontAlgn="base">
              <a:lnSpc>
                <a:spcPct val="150000"/>
              </a:lnSpc>
            </a:pPr>
            <a:r>
              <a:rPr lang="en-US" altLang="ko-KR" sz="2400" b="1" dirty="0">
                <a:latin typeface="+mn-ea"/>
              </a:rPr>
              <a:t>12:00 ~ 12:40 – </a:t>
            </a:r>
            <a:r>
              <a:rPr lang="ko-KR" altLang="en-US" sz="2400" b="1" dirty="0">
                <a:latin typeface="+mn-ea"/>
              </a:rPr>
              <a:t>중식</a:t>
            </a:r>
          </a:p>
          <a:p>
            <a:pPr fontAlgn="base">
              <a:lnSpc>
                <a:spcPct val="150000"/>
              </a:lnSpc>
            </a:pPr>
            <a:r>
              <a:rPr lang="en-US" altLang="ko-KR" sz="2400" b="1" dirty="0">
                <a:latin typeface="+mn-ea"/>
              </a:rPr>
              <a:t>12:40 ~ 13:00 – </a:t>
            </a:r>
            <a:r>
              <a:rPr lang="ko-KR" altLang="en-US" sz="2400" b="1" dirty="0">
                <a:latin typeface="+mn-ea"/>
              </a:rPr>
              <a:t>자유놀이 및 하교</a:t>
            </a:r>
          </a:p>
          <a:p>
            <a:endParaRPr lang="ko-KR" altLang="en-US" b="1" dirty="0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5. </a:t>
            </a:r>
            <a:r>
              <a:rPr lang="ko-KR" altLang="en-US" dirty="0" smtClean="0"/>
              <a:t>유아들의 하루 일과 예시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2949782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base"/>
            <a:r>
              <a:rPr lang="ko-KR" altLang="en-US" dirty="0" smtClean="0"/>
              <a:t>담임선생님께 </a:t>
            </a:r>
            <a:r>
              <a:rPr lang="ko-KR" altLang="en-US" dirty="0"/>
              <a:t>수업계획안 양식 받기</a:t>
            </a:r>
          </a:p>
          <a:p>
            <a:pPr fontAlgn="base"/>
            <a:r>
              <a:rPr lang="ko-KR" altLang="en-US" dirty="0"/>
              <a:t>그 시기에 대부분 생활주제는 나와 가족</a:t>
            </a:r>
          </a:p>
          <a:p>
            <a:endParaRPr lang="ko-KR" altLang="en-US" dirty="0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3900" dirty="0" smtClean="0"/>
              <a:t>6. </a:t>
            </a:r>
            <a:r>
              <a:rPr lang="ko-KR" altLang="en-US" sz="3900" dirty="0" smtClean="0"/>
              <a:t>수업계획안 짜는 방법 </a:t>
            </a:r>
            <a:r>
              <a:rPr lang="en-US" altLang="ko-KR" sz="3900" dirty="0" smtClean="0"/>
              <a:t>/ </a:t>
            </a:r>
            <a:r>
              <a:rPr lang="ko-KR" altLang="en-US" sz="3900" dirty="0" smtClean="0"/>
              <a:t>수업시연</a:t>
            </a:r>
            <a:endParaRPr lang="ko-KR" altLang="en-US" dirty="0"/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01919602"/>
              </p:ext>
            </p:extLst>
          </p:nvPr>
        </p:nvGraphicFramePr>
        <p:xfrm>
          <a:off x="899592" y="2996952"/>
          <a:ext cx="6912768" cy="2233945"/>
        </p:xfrm>
        <a:graphic>
          <a:graphicData uri="http://schemas.openxmlformats.org/drawingml/2006/table">
            <a:tbl>
              <a:tblPr/>
              <a:tblGrid>
                <a:gridCol w="2304256"/>
                <a:gridCol w="2304256"/>
                <a:gridCol w="2304256"/>
              </a:tblGrid>
              <a:tr h="504056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8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생활주제</a:t>
                      </a:r>
                    </a:p>
                  </a:txBody>
                  <a:tcPr marL="64770" marR="64770" marT="17907" marB="17907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8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주제</a:t>
                      </a:r>
                    </a:p>
                  </a:txBody>
                  <a:tcPr marL="64770" marR="64770" marT="17907" marB="17907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800" b="1" kern="0" spc="0" dirty="0" err="1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활동명</a:t>
                      </a:r>
                      <a:endParaRPr lang="ko-KR" altLang="en-US" sz="1800" b="1" kern="0" spc="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64770" marR="64770" marT="17907" marB="17907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600632">
                <a:tc rowSpan="3"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800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나와 가족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000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소중한 나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나는 엄마 뱃속에서 자라요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.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948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9769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000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소중한 가족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1854200" y="3254375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굴림" pitchFamily="50" charset="-127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굴림" pitchFamily="50" charset="-127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굴림" pitchFamily="50" charset="-127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굴림" pitchFamily="50" charset="-127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굴림" pitchFamily="50" charset="-127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굴림" pitchFamily="50" charset="-127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굴림" pitchFamily="50" charset="-127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굴림" pitchFamily="50" charset="-127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굴림" pitchFamily="50" charset="-127"/>
              </a:defRPr>
            </a:lvl9pPr>
          </a:lstStyle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91392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fontAlgn="base"/>
            <a:r>
              <a:rPr lang="ko-KR" altLang="en-US" dirty="0" smtClean="0">
                <a:solidFill>
                  <a:srgbClr val="FF0000"/>
                </a:solidFill>
              </a:rPr>
              <a:t>★ 학습목표를 </a:t>
            </a:r>
            <a:r>
              <a:rPr lang="ko-KR" altLang="en-US" dirty="0">
                <a:solidFill>
                  <a:srgbClr val="FF0000"/>
                </a:solidFill>
              </a:rPr>
              <a:t>잘 설정하는 것이 </a:t>
            </a:r>
            <a:r>
              <a:rPr lang="ko-KR" altLang="en-US" dirty="0" smtClean="0">
                <a:solidFill>
                  <a:srgbClr val="FF0000"/>
                </a:solidFill>
              </a:rPr>
              <a:t>중요 ★</a:t>
            </a:r>
            <a:endParaRPr lang="ko-KR" altLang="en-US" dirty="0">
              <a:solidFill>
                <a:srgbClr val="FF0000"/>
              </a:solidFill>
            </a:endParaRPr>
          </a:p>
          <a:p>
            <a:pPr fontAlgn="base"/>
            <a:r>
              <a:rPr lang="ko-KR" altLang="en-US" dirty="0"/>
              <a:t>어떤 활동을 할 것 인지 정하는 것도 </a:t>
            </a:r>
            <a:r>
              <a:rPr lang="ko-KR" altLang="en-US" dirty="0" smtClean="0"/>
              <a:t>중요</a:t>
            </a:r>
            <a:endParaRPr lang="en-US" altLang="ko-KR" dirty="0" smtClean="0"/>
          </a:p>
          <a:p>
            <a:pPr marL="0" indent="0" fontAlgn="base">
              <a:buNone/>
            </a:pPr>
            <a:r>
              <a:rPr lang="en-US" altLang="ko-KR" dirty="0"/>
              <a:t> </a:t>
            </a:r>
            <a:r>
              <a:rPr lang="en-US" altLang="ko-KR" dirty="0" smtClean="0"/>
              <a:t> </a:t>
            </a:r>
            <a:r>
              <a:rPr lang="ko-KR" altLang="en-US" dirty="0" smtClean="0"/>
              <a:t> </a:t>
            </a:r>
            <a:r>
              <a:rPr lang="en-US" altLang="ko-KR" dirty="0"/>
              <a:t>– </a:t>
            </a:r>
            <a:r>
              <a:rPr lang="ko-KR" altLang="en-US" dirty="0"/>
              <a:t>주제별 활동모음집 책을 참고</a:t>
            </a:r>
          </a:p>
          <a:p>
            <a:pPr fontAlgn="base"/>
            <a:r>
              <a:rPr lang="ko-KR" altLang="en-US" dirty="0"/>
              <a:t>담임선생님께 끝없이 질문하고 </a:t>
            </a:r>
            <a:r>
              <a:rPr lang="ko-KR" altLang="en-US" dirty="0" err="1"/>
              <a:t>피드백받기</a:t>
            </a:r>
            <a:endParaRPr lang="ko-KR" altLang="en-US" dirty="0"/>
          </a:p>
          <a:p>
            <a:pPr fontAlgn="base"/>
            <a:r>
              <a:rPr lang="ko-KR" altLang="en-US" dirty="0"/>
              <a:t>수업의 횟수</a:t>
            </a:r>
            <a:r>
              <a:rPr lang="en-US" altLang="ko-KR" dirty="0"/>
              <a:t>, </a:t>
            </a:r>
            <a:r>
              <a:rPr lang="ko-KR" altLang="en-US" dirty="0"/>
              <a:t>주제</a:t>
            </a:r>
            <a:r>
              <a:rPr lang="en-US" altLang="ko-KR" dirty="0"/>
              <a:t>, </a:t>
            </a:r>
            <a:r>
              <a:rPr lang="ko-KR" altLang="en-US" dirty="0"/>
              <a:t>형식은 학교와 담임선생님마다 차이</a:t>
            </a:r>
          </a:p>
          <a:p>
            <a:pPr fontAlgn="base"/>
            <a:r>
              <a:rPr lang="ko-KR" altLang="en-US" dirty="0" err="1"/>
              <a:t>키드키즈</a:t>
            </a:r>
            <a:r>
              <a:rPr lang="ko-KR" altLang="en-US" dirty="0"/>
              <a:t> 등 사이트 참고</a:t>
            </a:r>
          </a:p>
          <a:p>
            <a:pPr fontAlgn="base"/>
            <a:r>
              <a:rPr lang="ko-KR" altLang="en-US" dirty="0"/>
              <a:t>많이 해볼 것</a:t>
            </a:r>
          </a:p>
          <a:p>
            <a:pPr fontAlgn="base"/>
            <a:r>
              <a:rPr lang="ko-KR" altLang="en-US" dirty="0"/>
              <a:t>공개수업의 경우는 담임선생님께 수업을 </a:t>
            </a:r>
            <a:r>
              <a:rPr lang="ko-KR" altLang="en-US" dirty="0" smtClean="0"/>
              <a:t>보여</a:t>
            </a:r>
            <a:endParaRPr lang="en-US" altLang="ko-KR" dirty="0" smtClean="0"/>
          </a:p>
          <a:p>
            <a:pPr marL="109728" indent="0" fontAlgn="base">
              <a:buNone/>
            </a:pPr>
            <a:r>
              <a:rPr lang="en-US" altLang="ko-KR" dirty="0"/>
              <a:t> </a:t>
            </a:r>
            <a:r>
              <a:rPr lang="en-US" altLang="ko-KR" dirty="0" smtClean="0"/>
              <a:t> </a:t>
            </a:r>
            <a:r>
              <a:rPr lang="ko-KR" altLang="en-US" dirty="0" smtClean="0"/>
              <a:t>드리고 </a:t>
            </a:r>
            <a:r>
              <a:rPr lang="ko-KR" altLang="en-US" dirty="0"/>
              <a:t>피드백 받는 것도 좋음</a:t>
            </a:r>
          </a:p>
          <a:p>
            <a:endParaRPr lang="ko-KR" altLang="en-US" dirty="0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3500" dirty="0" smtClean="0"/>
              <a:t>6. </a:t>
            </a:r>
            <a:r>
              <a:rPr lang="ko-KR" altLang="en-US" sz="3500" dirty="0" smtClean="0"/>
              <a:t>수업계획안 짜는 방법 </a:t>
            </a:r>
            <a:r>
              <a:rPr lang="en-US" altLang="ko-KR" sz="3500" dirty="0" smtClean="0"/>
              <a:t>/ </a:t>
            </a:r>
            <a:r>
              <a:rPr lang="ko-KR" altLang="en-US" sz="3500" dirty="0" smtClean="0"/>
              <a:t>수업시연</a:t>
            </a:r>
            <a:endParaRPr lang="ko-KR" altLang="en-US" sz="3500" dirty="0"/>
          </a:p>
        </p:txBody>
      </p:sp>
    </p:spTree>
    <p:extLst>
      <p:ext uri="{BB962C8B-B14F-4D97-AF65-F5344CB8AC3E}">
        <p14:creationId xmlns:p14="http://schemas.microsoft.com/office/powerpoint/2010/main" xmlns="" val="416724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fontAlgn="base"/>
            <a:r>
              <a:rPr lang="ko-KR" altLang="en-US" dirty="0" smtClean="0"/>
              <a:t>환경구성</a:t>
            </a:r>
            <a:endParaRPr lang="ko-KR" altLang="en-US" dirty="0"/>
          </a:p>
          <a:p>
            <a:endParaRPr lang="ko-KR" altLang="en-US" dirty="0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7. </a:t>
            </a:r>
            <a:r>
              <a:rPr lang="ko-KR" altLang="en-US" dirty="0" smtClean="0"/>
              <a:t>기타</a:t>
            </a:r>
            <a:endParaRPr lang="ko-KR" alt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3073" name="_x231059016" descr="EMB000008a0265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1904" y="2420888"/>
            <a:ext cx="5040560" cy="2915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13280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5069160"/>
          </a:xfrm>
        </p:spPr>
        <p:txBody>
          <a:bodyPr>
            <a:normAutofit/>
          </a:bodyPr>
          <a:lstStyle/>
          <a:p>
            <a:pPr fontAlgn="base"/>
            <a:r>
              <a:rPr lang="ko-KR" altLang="en-US" dirty="0" smtClean="0"/>
              <a:t>수업일지 </a:t>
            </a:r>
            <a:endParaRPr lang="en-US" altLang="ko-KR" dirty="0" smtClean="0"/>
          </a:p>
          <a:p>
            <a:pPr marL="0" indent="0" fontAlgn="base">
              <a:buNone/>
            </a:pPr>
            <a:r>
              <a:rPr lang="en-US" altLang="ko-KR" dirty="0" smtClean="0"/>
              <a:t>  – </a:t>
            </a:r>
            <a:r>
              <a:rPr lang="ko-KR" altLang="en-US" dirty="0" smtClean="0"/>
              <a:t>하루 일과를 기록하고 자신의 생각</a:t>
            </a:r>
            <a:r>
              <a:rPr lang="en-US" altLang="ko-KR" dirty="0" smtClean="0"/>
              <a:t>, </a:t>
            </a:r>
            <a:r>
              <a:rPr lang="ko-KR" altLang="en-US" dirty="0" smtClean="0"/>
              <a:t>반성</a:t>
            </a:r>
            <a:r>
              <a:rPr lang="en-US" altLang="ko-KR" dirty="0" smtClean="0"/>
              <a:t>, </a:t>
            </a:r>
          </a:p>
          <a:p>
            <a:pPr marL="0" indent="0" fontAlgn="base">
              <a:buNone/>
            </a:pPr>
            <a:r>
              <a:rPr lang="en-US" altLang="ko-KR" dirty="0"/>
              <a:t> </a:t>
            </a:r>
            <a:r>
              <a:rPr lang="en-US" altLang="ko-KR" dirty="0" smtClean="0"/>
              <a:t>    </a:t>
            </a:r>
            <a:r>
              <a:rPr lang="ko-KR" altLang="en-US" dirty="0" smtClean="0"/>
              <a:t>느낌 기록</a:t>
            </a:r>
          </a:p>
          <a:p>
            <a:pPr fontAlgn="base"/>
            <a:r>
              <a:rPr lang="ko-KR" altLang="en-US" dirty="0" smtClean="0"/>
              <a:t>일과 중 활동이나 관찰한 것을 메모를 해놓는</a:t>
            </a:r>
            <a:endParaRPr lang="en-US" altLang="ko-KR" dirty="0" smtClean="0"/>
          </a:p>
          <a:p>
            <a:pPr marL="0" indent="0" fontAlgn="base">
              <a:buNone/>
            </a:pPr>
            <a:r>
              <a:rPr lang="en-US" altLang="ko-KR" dirty="0"/>
              <a:t> </a:t>
            </a:r>
            <a:r>
              <a:rPr lang="en-US" altLang="ko-KR" dirty="0" smtClean="0"/>
              <a:t>  </a:t>
            </a:r>
            <a:r>
              <a:rPr lang="ko-KR" altLang="en-US" dirty="0" smtClean="0"/>
              <a:t>것이 일지 쓸 때 편함</a:t>
            </a:r>
          </a:p>
          <a:p>
            <a:pPr fontAlgn="base"/>
            <a:r>
              <a:rPr lang="ko-KR" altLang="en-US" dirty="0" smtClean="0"/>
              <a:t>공개수업 </a:t>
            </a:r>
            <a:endParaRPr lang="en-US" altLang="ko-KR" dirty="0" smtClean="0"/>
          </a:p>
          <a:p>
            <a:pPr marL="0" indent="0" fontAlgn="base">
              <a:buNone/>
            </a:pPr>
            <a:r>
              <a:rPr lang="en-US" altLang="ko-KR" dirty="0"/>
              <a:t> </a:t>
            </a:r>
            <a:r>
              <a:rPr lang="en-US" altLang="ko-KR" dirty="0" smtClean="0"/>
              <a:t> - </a:t>
            </a:r>
            <a:r>
              <a:rPr lang="ko-KR" altLang="en-US" dirty="0" smtClean="0"/>
              <a:t>힘듦</a:t>
            </a:r>
          </a:p>
          <a:p>
            <a:pPr fontAlgn="base"/>
            <a:r>
              <a:rPr lang="ko-KR" altLang="en-US" dirty="0" smtClean="0"/>
              <a:t>제출해야 할 것</a:t>
            </a:r>
            <a:endParaRPr lang="en-US" altLang="ko-KR" dirty="0" smtClean="0"/>
          </a:p>
          <a:p>
            <a:pPr marL="0" indent="0" fontAlgn="base">
              <a:buNone/>
            </a:pPr>
            <a:r>
              <a:rPr lang="en-US" altLang="ko-KR" dirty="0"/>
              <a:t> </a:t>
            </a:r>
            <a:r>
              <a:rPr lang="en-US" altLang="ko-KR" dirty="0" smtClean="0"/>
              <a:t> – </a:t>
            </a:r>
            <a:r>
              <a:rPr lang="ko-KR" altLang="en-US" dirty="0" smtClean="0"/>
              <a:t>교육실습생 원부</a:t>
            </a:r>
            <a:r>
              <a:rPr lang="en-US" altLang="ko-KR" dirty="0" smtClean="0"/>
              <a:t>, </a:t>
            </a:r>
            <a:r>
              <a:rPr lang="ko-KR" altLang="en-US" dirty="0" smtClean="0"/>
              <a:t>근무 상황표</a:t>
            </a:r>
            <a:r>
              <a:rPr lang="en-US" altLang="ko-KR" dirty="0" smtClean="0"/>
              <a:t>,</a:t>
            </a:r>
          </a:p>
          <a:p>
            <a:pPr marL="0" indent="0" fontAlgn="base">
              <a:buNone/>
            </a:pPr>
            <a:r>
              <a:rPr lang="en-US" altLang="ko-KR" dirty="0"/>
              <a:t> </a:t>
            </a:r>
            <a:r>
              <a:rPr lang="en-US" altLang="ko-KR" dirty="0" smtClean="0"/>
              <a:t>   </a:t>
            </a:r>
            <a:r>
              <a:rPr lang="ko-KR" altLang="en-US" dirty="0" smtClean="0"/>
              <a:t>수업 </a:t>
            </a:r>
            <a:r>
              <a:rPr lang="ko-KR" altLang="en-US" dirty="0" err="1" smtClean="0"/>
              <a:t>참관록</a:t>
            </a:r>
            <a:r>
              <a:rPr lang="en-US" altLang="ko-KR" dirty="0" smtClean="0"/>
              <a:t>, </a:t>
            </a:r>
            <a:r>
              <a:rPr lang="ko-KR" altLang="en-US" dirty="0" err="1" smtClean="0"/>
              <a:t>약안</a:t>
            </a:r>
            <a:r>
              <a:rPr lang="en-US" altLang="ko-KR" dirty="0" smtClean="0"/>
              <a:t>, </a:t>
            </a:r>
            <a:r>
              <a:rPr lang="ko-KR" altLang="en-US" dirty="0" err="1" smtClean="0"/>
              <a:t>소감문</a:t>
            </a:r>
            <a:r>
              <a:rPr lang="en-US" altLang="ko-KR" dirty="0" smtClean="0"/>
              <a:t>, </a:t>
            </a:r>
            <a:r>
              <a:rPr lang="ko-KR" altLang="en-US" dirty="0" smtClean="0"/>
              <a:t>사례연구</a:t>
            </a: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7. </a:t>
            </a:r>
            <a:r>
              <a:rPr lang="ko-KR" altLang="en-US" dirty="0" smtClean="0"/>
              <a:t>기타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3545361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/>
          </a:bodyPr>
          <a:lstStyle/>
          <a:p>
            <a:pPr fontAlgn="base"/>
            <a:r>
              <a:rPr lang="en-US" altLang="ko-KR" b="1" dirty="0" smtClean="0"/>
              <a:t>1</a:t>
            </a:r>
            <a:r>
              <a:rPr lang="ko-KR" altLang="en-US" b="1" dirty="0"/>
              <a:t>주차 </a:t>
            </a:r>
            <a:r>
              <a:rPr lang="en-US" altLang="ko-KR" dirty="0"/>
              <a:t>- </a:t>
            </a:r>
            <a:r>
              <a:rPr lang="ko-KR" altLang="en-US" dirty="0"/>
              <a:t>수업참관 및 유아 행동관찰</a:t>
            </a:r>
          </a:p>
          <a:p>
            <a:pPr marL="0" indent="0" fontAlgn="base">
              <a:buNone/>
            </a:pPr>
            <a:r>
              <a:rPr lang="ko-KR" altLang="en-US" dirty="0" smtClean="0"/>
              <a:t>  각종 </a:t>
            </a:r>
            <a:r>
              <a:rPr lang="ko-KR" altLang="en-US" dirty="0"/>
              <a:t>연수</a:t>
            </a:r>
            <a:r>
              <a:rPr lang="en-US" altLang="ko-KR" dirty="0"/>
              <a:t>(</a:t>
            </a:r>
            <a:r>
              <a:rPr lang="ko-KR" altLang="en-US" dirty="0"/>
              <a:t>학교 소개</a:t>
            </a:r>
            <a:r>
              <a:rPr lang="en-US" altLang="ko-KR" dirty="0"/>
              <a:t>, </a:t>
            </a:r>
            <a:r>
              <a:rPr lang="ko-KR" altLang="en-US" dirty="0"/>
              <a:t>예절교육</a:t>
            </a:r>
            <a:r>
              <a:rPr lang="en-US" altLang="ko-KR" dirty="0"/>
              <a:t>, </a:t>
            </a:r>
            <a:r>
              <a:rPr lang="ko-KR" altLang="en-US" dirty="0"/>
              <a:t>교무일반</a:t>
            </a:r>
            <a:r>
              <a:rPr lang="en-US" altLang="ko-KR" dirty="0"/>
              <a:t>, </a:t>
            </a:r>
            <a:endParaRPr lang="en-US" altLang="ko-KR" dirty="0" smtClean="0"/>
          </a:p>
          <a:p>
            <a:pPr marL="0" indent="0" fontAlgn="base">
              <a:buNone/>
            </a:pPr>
            <a:r>
              <a:rPr lang="en-US" altLang="ko-KR" dirty="0"/>
              <a:t> </a:t>
            </a:r>
            <a:r>
              <a:rPr lang="en-US" altLang="ko-KR" dirty="0" smtClean="0"/>
              <a:t> </a:t>
            </a:r>
            <a:r>
              <a:rPr lang="ko-KR" altLang="en-US" dirty="0" smtClean="0"/>
              <a:t>성폭력 </a:t>
            </a:r>
            <a:r>
              <a:rPr lang="ko-KR" altLang="en-US" dirty="0"/>
              <a:t>예방</a:t>
            </a:r>
            <a:r>
              <a:rPr lang="en-US" altLang="ko-KR" dirty="0"/>
              <a:t>, </a:t>
            </a:r>
            <a:r>
              <a:rPr lang="ko-KR" altLang="en-US" dirty="0"/>
              <a:t>개별과 교육</a:t>
            </a:r>
            <a:r>
              <a:rPr lang="en-US" altLang="ko-KR" dirty="0"/>
              <a:t>, </a:t>
            </a:r>
            <a:r>
              <a:rPr lang="ko-KR" altLang="en-US" dirty="0"/>
              <a:t>지도안</a:t>
            </a:r>
            <a:r>
              <a:rPr lang="en-US" altLang="ko-KR" dirty="0"/>
              <a:t>, </a:t>
            </a:r>
            <a:r>
              <a:rPr lang="ko-KR" altLang="en-US" dirty="0" smtClean="0"/>
              <a:t>청각보조</a:t>
            </a:r>
            <a:endParaRPr lang="en-US" altLang="ko-KR" dirty="0" smtClean="0"/>
          </a:p>
          <a:p>
            <a:pPr marL="0" indent="0" fontAlgn="base">
              <a:buNone/>
            </a:pPr>
            <a:r>
              <a:rPr lang="en-US" altLang="ko-KR" dirty="0"/>
              <a:t> </a:t>
            </a:r>
            <a:r>
              <a:rPr lang="ko-KR" altLang="en-US" dirty="0" smtClean="0"/>
              <a:t> </a:t>
            </a:r>
            <a:r>
              <a:rPr lang="ko-KR" altLang="en-US" dirty="0"/>
              <a:t>기기</a:t>
            </a:r>
            <a:r>
              <a:rPr lang="en-US" altLang="ko-KR" dirty="0"/>
              <a:t>, </a:t>
            </a:r>
            <a:r>
              <a:rPr lang="ko-KR" altLang="en-US" dirty="0"/>
              <a:t>교육과정</a:t>
            </a:r>
            <a:r>
              <a:rPr lang="en-US" altLang="ko-KR" dirty="0"/>
              <a:t>, </a:t>
            </a:r>
            <a:r>
              <a:rPr lang="ko-KR" altLang="en-US" dirty="0"/>
              <a:t>생활지도</a:t>
            </a:r>
            <a:r>
              <a:rPr lang="en-US" altLang="ko-KR" dirty="0"/>
              <a:t>, </a:t>
            </a:r>
            <a:r>
              <a:rPr lang="ko-KR" altLang="en-US" dirty="0"/>
              <a:t>스마트교육</a:t>
            </a:r>
            <a:r>
              <a:rPr lang="en-US" altLang="ko-KR" dirty="0"/>
              <a:t>, </a:t>
            </a:r>
            <a:endParaRPr lang="en-US" altLang="ko-KR" dirty="0" smtClean="0"/>
          </a:p>
          <a:p>
            <a:pPr marL="0" indent="0" fontAlgn="base">
              <a:buNone/>
            </a:pPr>
            <a:r>
              <a:rPr lang="en-US" altLang="ko-KR" dirty="0"/>
              <a:t> </a:t>
            </a:r>
            <a:r>
              <a:rPr lang="en-US" altLang="ko-KR" dirty="0" smtClean="0"/>
              <a:t> </a:t>
            </a:r>
            <a:r>
              <a:rPr lang="ko-KR" altLang="en-US" dirty="0" smtClean="0"/>
              <a:t>직업교육 </a:t>
            </a:r>
            <a:r>
              <a:rPr lang="ko-KR" altLang="en-US" dirty="0"/>
              <a:t>등등</a:t>
            </a:r>
            <a:r>
              <a:rPr lang="en-US" altLang="ko-KR" dirty="0"/>
              <a:t>)</a:t>
            </a:r>
            <a:endParaRPr lang="ko-KR" altLang="en-US" dirty="0"/>
          </a:p>
          <a:p>
            <a:pPr fontAlgn="base"/>
            <a:r>
              <a:rPr lang="en-US" altLang="ko-KR" b="1" dirty="0"/>
              <a:t>2</a:t>
            </a:r>
            <a:r>
              <a:rPr lang="ko-KR" altLang="en-US" b="1" dirty="0"/>
              <a:t>주차 </a:t>
            </a:r>
            <a:r>
              <a:rPr lang="en-US" altLang="ko-KR" dirty="0"/>
              <a:t>– </a:t>
            </a:r>
            <a:r>
              <a:rPr lang="ko-KR" altLang="en-US" dirty="0"/>
              <a:t>주제별 대소집단 활동 </a:t>
            </a:r>
            <a:r>
              <a:rPr lang="en-US" altLang="ko-KR" dirty="0"/>
              <a:t>/ </a:t>
            </a:r>
            <a:r>
              <a:rPr lang="ko-KR" altLang="en-US" dirty="0"/>
              <a:t>체육</a:t>
            </a:r>
            <a:r>
              <a:rPr lang="en-US" altLang="ko-KR" dirty="0"/>
              <a:t>, </a:t>
            </a:r>
            <a:r>
              <a:rPr lang="ko-KR" altLang="en-US" dirty="0"/>
              <a:t>미술</a:t>
            </a:r>
            <a:r>
              <a:rPr lang="en-US" altLang="ko-KR" dirty="0" smtClean="0"/>
              <a:t>,</a:t>
            </a:r>
          </a:p>
          <a:p>
            <a:pPr marL="0" indent="0" fontAlgn="base">
              <a:buNone/>
            </a:pPr>
            <a:r>
              <a:rPr lang="en-US" altLang="ko-KR" dirty="0" smtClean="0"/>
              <a:t>  </a:t>
            </a:r>
            <a:r>
              <a:rPr lang="ko-KR" altLang="en-US" dirty="0"/>
              <a:t>요리 등 수업 </a:t>
            </a:r>
            <a:r>
              <a:rPr lang="en-US" altLang="ko-KR" dirty="0"/>
              <a:t>/ </a:t>
            </a:r>
            <a:r>
              <a:rPr lang="ko-KR" altLang="en-US" dirty="0" err="1"/>
              <a:t>약안</a:t>
            </a:r>
            <a:r>
              <a:rPr lang="ko-KR" altLang="en-US" dirty="0"/>
              <a:t> 제출</a:t>
            </a:r>
          </a:p>
          <a:p>
            <a:pPr fontAlgn="base"/>
            <a:r>
              <a:rPr lang="en-US" altLang="ko-KR" b="1" dirty="0"/>
              <a:t>3</a:t>
            </a:r>
            <a:r>
              <a:rPr lang="ko-KR" altLang="en-US" b="1" dirty="0"/>
              <a:t>주차 </a:t>
            </a:r>
            <a:r>
              <a:rPr lang="en-US" altLang="ko-KR" dirty="0"/>
              <a:t>– </a:t>
            </a:r>
            <a:r>
              <a:rPr lang="ko-KR" altLang="en-US" dirty="0"/>
              <a:t>공개수업 지도안 작성 및 </a:t>
            </a:r>
            <a:r>
              <a:rPr lang="ko-KR" altLang="en-US" dirty="0" smtClean="0"/>
              <a:t>교재교구</a:t>
            </a:r>
            <a:endParaRPr lang="en-US" altLang="ko-KR" dirty="0" smtClean="0"/>
          </a:p>
          <a:p>
            <a:pPr marL="0" indent="0" fontAlgn="base">
              <a:buNone/>
            </a:pPr>
            <a:r>
              <a:rPr lang="en-US" altLang="ko-KR" dirty="0"/>
              <a:t> </a:t>
            </a:r>
            <a:r>
              <a:rPr lang="ko-KR" altLang="en-US" dirty="0" smtClean="0"/>
              <a:t> </a:t>
            </a:r>
            <a:r>
              <a:rPr lang="ko-KR" altLang="en-US" dirty="0"/>
              <a:t>제작 </a:t>
            </a:r>
            <a:r>
              <a:rPr lang="en-US" altLang="ko-KR" dirty="0"/>
              <a:t>/ </a:t>
            </a:r>
            <a:r>
              <a:rPr lang="ko-KR" altLang="en-US" dirty="0" err="1"/>
              <a:t>약안</a:t>
            </a:r>
            <a:r>
              <a:rPr lang="ko-KR" altLang="en-US" dirty="0"/>
              <a:t> 제출</a:t>
            </a:r>
          </a:p>
          <a:p>
            <a:pPr fontAlgn="base"/>
            <a:r>
              <a:rPr lang="en-US" altLang="ko-KR" b="1" dirty="0"/>
              <a:t>4</a:t>
            </a:r>
            <a:r>
              <a:rPr lang="ko-KR" altLang="en-US" b="1" dirty="0"/>
              <a:t>주차 </a:t>
            </a:r>
            <a:r>
              <a:rPr lang="en-US" altLang="ko-KR" dirty="0"/>
              <a:t>– </a:t>
            </a:r>
            <a:r>
              <a:rPr lang="ko-KR" altLang="en-US" dirty="0"/>
              <a:t>공개수업 </a:t>
            </a:r>
            <a:r>
              <a:rPr lang="en-US" altLang="ko-KR" dirty="0"/>
              <a:t>/ </a:t>
            </a:r>
            <a:r>
              <a:rPr lang="ko-KR" altLang="en-US" dirty="0"/>
              <a:t>간담회 </a:t>
            </a:r>
            <a:r>
              <a:rPr lang="en-US" altLang="ko-KR" dirty="0"/>
              <a:t>/ </a:t>
            </a:r>
            <a:r>
              <a:rPr lang="ko-KR" altLang="en-US" dirty="0"/>
              <a:t>교제교구 제출</a:t>
            </a: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8. </a:t>
            </a:r>
            <a:r>
              <a:rPr lang="ko-KR" altLang="en-US" dirty="0" smtClean="0"/>
              <a:t>교생실습 한 달 동안 과정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3277659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각 삼각형 3"/>
          <p:cNvSpPr/>
          <p:nvPr/>
        </p:nvSpPr>
        <p:spPr>
          <a:xfrm flipH="1">
            <a:off x="8501058" y="6215058"/>
            <a:ext cx="642942" cy="642942"/>
          </a:xfrm>
          <a:prstGeom prst="rt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직사각형 4"/>
          <p:cNvSpPr/>
          <p:nvPr/>
        </p:nvSpPr>
        <p:spPr>
          <a:xfrm>
            <a:off x="2214546" y="2571744"/>
            <a:ext cx="4714908" cy="121444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/>
            <a:r>
              <a:rPr lang="en-US" altLang="ko-KR" sz="2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</a:t>
            </a:r>
            <a:r>
              <a:rPr lang="ko-KR" altLang="en-US" sz="2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이정윤 선배님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059832" y="2780928"/>
            <a:ext cx="4104456" cy="1143000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Thank you!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3827627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각 삼각형 3"/>
          <p:cNvSpPr/>
          <p:nvPr/>
        </p:nvSpPr>
        <p:spPr>
          <a:xfrm flipH="1">
            <a:off x="8501058" y="6215058"/>
            <a:ext cx="642942" cy="642942"/>
          </a:xfrm>
          <a:prstGeom prst="rt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직사각형 4"/>
          <p:cNvSpPr/>
          <p:nvPr/>
        </p:nvSpPr>
        <p:spPr>
          <a:xfrm>
            <a:off x="2214546" y="2571744"/>
            <a:ext cx="4714908" cy="121444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/>
            <a:r>
              <a:rPr lang="en-US" altLang="ko-KR" sz="2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7. </a:t>
            </a:r>
            <a:r>
              <a:rPr lang="ko-KR" altLang="en-US" sz="2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이지현 선배님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714348" y="642918"/>
            <a:ext cx="7772400" cy="1000132"/>
          </a:xfrm>
        </p:spPr>
        <p:txBody>
          <a:bodyPr>
            <a:normAutofit/>
          </a:bodyPr>
          <a:lstStyle/>
          <a:p>
            <a:r>
              <a:rPr lang="ko-KR" altLang="en-US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교생실습강의</a:t>
            </a:r>
            <a:endParaRPr lang="ko-KR" alt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26625" name="_x119497496" descr="EMB00001684ba9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948" y="2420888"/>
            <a:ext cx="4938180" cy="3702706"/>
          </a:xfrm>
          <a:prstGeom prst="rect">
            <a:avLst/>
          </a:prstGeom>
          <a:noFill/>
        </p:spPr>
      </p:pic>
      <p:grpSp>
        <p:nvGrpSpPr>
          <p:cNvPr id="3" name="그룹 114"/>
          <p:cNvGrpSpPr/>
          <p:nvPr/>
        </p:nvGrpSpPr>
        <p:grpSpPr>
          <a:xfrm>
            <a:off x="9525" y="9525"/>
            <a:ext cx="9115425" cy="576001"/>
            <a:chOff x="0" y="0"/>
            <a:chExt cx="9115425" cy="576001"/>
          </a:xfrm>
        </p:grpSpPr>
        <p:grpSp>
          <p:nvGrpSpPr>
            <p:cNvPr id="4" name="그룹 29"/>
            <p:cNvGrpSpPr/>
            <p:nvPr/>
          </p:nvGrpSpPr>
          <p:grpSpPr>
            <a:xfrm rot="10800000">
              <a:off x="0" y="0"/>
              <a:ext cx="4716000" cy="576000"/>
              <a:chOff x="0" y="2924944"/>
              <a:chExt cx="8802982" cy="1008111"/>
            </a:xfrm>
          </p:grpSpPr>
          <p:grpSp>
            <p:nvGrpSpPr>
              <p:cNvPr id="5" name="그룹 9"/>
              <p:cNvGrpSpPr/>
              <p:nvPr/>
            </p:nvGrpSpPr>
            <p:grpSpPr>
              <a:xfrm>
                <a:off x="0" y="2924944"/>
                <a:ext cx="2931010" cy="1008111"/>
                <a:chOff x="0" y="2924944"/>
                <a:chExt cx="2931010" cy="1008111"/>
              </a:xfrm>
            </p:grpSpPr>
            <p:sp>
              <p:nvSpPr>
                <p:cNvPr id="39" name="이등변 삼각형 3"/>
                <p:cNvSpPr/>
                <p:nvPr/>
              </p:nvSpPr>
              <p:spPr>
                <a:xfrm>
                  <a:off x="0" y="2924944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0" name="이등변 삼각형 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1" name="이등변 삼각형 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2" name="이등변 삼각형 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3" name="이등변 삼각형 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6" name="그룹 10"/>
              <p:cNvGrpSpPr/>
              <p:nvPr/>
            </p:nvGrpSpPr>
            <p:grpSpPr>
              <a:xfrm>
                <a:off x="2931650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35" name="이등변 삼각형 3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6" name="이등변 삼각형 3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7" name="이등변 삼각형 3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8" name="이등변 삼각형 37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7" name="그룹 16"/>
              <p:cNvGrpSpPr/>
              <p:nvPr/>
            </p:nvGrpSpPr>
            <p:grpSpPr>
              <a:xfrm>
                <a:off x="5282249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31" name="이등변 삼각형 30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2" name="이등변 삼각형 31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3" name="이등변 삼각형 32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4" name="이등변 삼각형 33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8" name="그룹 21"/>
              <p:cNvGrpSpPr/>
              <p:nvPr/>
            </p:nvGrpSpPr>
            <p:grpSpPr>
              <a:xfrm>
                <a:off x="7629106" y="2924945"/>
                <a:ext cx="1173876" cy="1008110"/>
                <a:chOff x="582067" y="2924945"/>
                <a:chExt cx="1173876" cy="1008110"/>
              </a:xfrm>
            </p:grpSpPr>
            <p:sp>
              <p:nvSpPr>
                <p:cNvPr id="29" name="이등변 삼각형 28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0" name="이등변 삼각형 29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9" name="그룹 94"/>
            <p:cNvGrpSpPr/>
            <p:nvPr/>
          </p:nvGrpSpPr>
          <p:grpSpPr>
            <a:xfrm rot="10800000">
              <a:off x="4715061" y="0"/>
              <a:ext cx="4400364" cy="576001"/>
              <a:chOff x="0" y="2924944"/>
              <a:chExt cx="8213810" cy="1008112"/>
            </a:xfrm>
          </p:grpSpPr>
          <p:grpSp>
            <p:nvGrpSpPr>
              <p:cNvPr id="10" name="그룹 9"/>
              <p:cNvGrpSpPr/>
              <p:nvPr/>
            </p:nvGrpSpPr>
            <p:grpSpPr>
              <a:xfrm>
                <a:off x="0" y="2924944"/>
                <a:ext cx="2931010" cy="1008111"/>
                <a:chOff x="0" y="2924944"/>
                <a:chExt cx="2931010" cy="1008111"/>
              </a:xfrm>
            </p:grpSpPr>
            <p:sp>
              <p:nvSpPr>
                <p:cNvPr id="20" name="이등변 삼각형 3"/>
                <p:cNvSpPr/>
                <p:nvPr/>
              </p:nvSpPr>
              <p:spPr>
                <a:xfrm>
                  <a:off x="0" y="2924944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1" name="이등변 삼각형 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2" name="이등변 삼각형 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3" name="이등변 삼각형 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4" name="이등변 삼각형 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25" name="그룹 10"/>
              <p:cNvGrpSpPr/>
              <p:nvPr/>
            </p:nvGrpSpPr>
            <p:grpSpPr>
              <a:xfrm>
                <a:off x="2931650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16" name="이등변 삼각형 15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7" name="이등변 삼각형 16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8" name="이등변 삼각형 17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9" name="이등변 삼각형 1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26" name="그룹 16"/>
              <p:cNvGrpSpPr/>
              <p:nvPr/>
            </p:nvGrpSpPr>
            <p:grpSpPr>
              <a:xfrm>
                <a:off x="5282249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12" name="이등변 삼각형 11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3" name="이등변 삼각형 12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4" name="이등변 삼각형 13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5" name="이등변 삼각형 14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sp>
            <p:nvSpPr>
              <p:cNvPr id="11" name="이등변 삼각형 10"/>
              <p:cNvSpPr/>
              <p:nvPr/>
            </p:nvSpPr>
            <p:spPr>
              <a:xfrm rot="10800000">
                <a:off x="7629106" y="3429000"/>
                <a:ext cx="584704" cy="504056"/>
              </a:xfrm>
              <a:prstGeom prst="triangl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grpSp>
        <p:nvGrpSpPr>
          <p:cNvPr id="27" name="그룹 114"/>
          <p:cNvGrpSpPr/>
          <p:nvPr/>
        </p:nvGrpSpPr>
        <p:grpSpPr>
          <a:xfrm rot="10800000">
            <a:off x="9525" y="6265949"/>
            <a:ext cx="9115425" cy="576001"/>
            <a:chOff x="0" y="0"/>
            <a:chExt cx="9115425" cy="576001"/>
          </a:xfrm>
        </p:grpSpPr>
        <p:grpSp>
          <p:nvGrpSpPr>
            <p:cNvPr id="28" name="그룹 29"/>
            <p:cNvGrpSpPr/>
            <p:nvPr/>
          </p:nvGrpSpPr>
          <p:grpSpPr>
            <a:xfrm rot="10800000">
              <a:off x="0" y="0"/>
              <a:ext cx="4716000" cy="576000"/>
              <a:chOff x="0" y="2924944"/>
              <a:chExt cx="8802982" cy="1008111"/>
            </a:xfrm>
          </p:grpSpPr>
          <p:grpSp>
            <p:nvGrpSpPr>
              <p:cNvPr id="44" name="그룹 9"/>
              <p:cNvGrpSpPr/>
              <p:nvPr/>
            </p:nvGrpSpPr>
            <p:grpSpPr>
              <a:xfrm>
                <a:off x="0" y="2924944"/>
                <a:ext cx="2931010" cy="1008111"/>
                <a:chOff x="0" y="2924944"/>
                <a:chExt cx="2931010" cy="1008111"/>
              </a:xfrm>
            </p:grpSpPr>
            <p:sp>
              <p:nvSpPr>
                <p:cNvPr id="78" name="이등변 삼각형 3"/>
                <p:cNvSpPr/>
                <p:nvPr/>
              </p:nvSpPr>
              <p:spPr>
                <a:xfrm>
                  <a:off x="0" y="2924944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9" name="이등변 삼각형 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80" name="이등변 삼각형 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81" name="이등변 삼각형 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82" name="이등변 삼각형 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45" name="그룹 10"/>
              <p:cNvGrpSpPr/>
              <p:nvPr/>
            </p:nvGrpSpPr>
            <p:grpSpPr>
              <a:xfrm>
                <a:off x="2931650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74" name="이등변 삼각형 73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5" name="이등변 삼각형 74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6" name="이등변 삼각형 75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7" name="이등변 삼각형 76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46" name="그룹 16"/>
              <p:cNvGrpSpPr/>
              <p:nvPr/>
            </p:nvGrpSpPr>
            <p:grpSpPr>
              <a:xfrm>
                <a:off x="5282249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70" name="이등변 삼각형 69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1" name="이등변 삼각형 70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2" name="이등변 삼각형 71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3" name="이등변 삼각형 72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47" name="그룹 21"/>
              <p:cNvGrpSpPr/>
              <p:nvPr/>
            </p:nvGrpSpPr>
            <p:grpSpPr>
              <a:xfrm>
                <a:off x="7629106" y="2924945"/>
                <a:ext cx="1173876" cy="1008110"/>
                <a:chOff x="582067" y="2924945"/>
                <a:chExt cx="1173876" cy="1008110"/>
              </a:xfrm>
            </p:grpSpPr>
            <p:sp>
              <p:nvSpPr>
                <p:cNvPr id="68" name="이등변 삼각형 67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9" name="이등변 삼각형 68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48" name="그룹 94"/>
            <p:cNvGrpSpPr/>
            <p:nvPr/>
          </p:nvGrpSpPr>
          <p:grpSpPr>
            <a:xfrm rot="10800000">
              <a:off x="4715061" y="0"/>
              <a:ext cx="4400364" cy="576001"/>
              <a:chOff x="0" y="2924944"/>
              <a:chExt cx="8213810" cy="1008112"/>
            </a:xfrm>
          </p:grpSpPr>
          <p:grpSp>
            <p:nvGrpSpPr>
              <p:cNvPr id="49" name="그룹 9"/>
              <p:cNvGrpSpPr/>
              <p:nvPr/>
            </p:nvGrpSpPr>
            <p:grpSpPr>
              <a:xfrm>
                <a:off x="0" y="2924944"/>
                <a:ext cx="2931010" cy="1008111"/>
                <a:chOff x="0" y="2924944"/>
                <a:chExt cx="2931010" cy="1008111"/>
              </a:xfrm>
            </p:grpSpPr>
            <p:sp>
              <p:nvSpPr>
                <p:cNvPr id="59" name="이등변 삼각형 3"/>
                <p:cNvSpPr/>
                <p:nvPr/>
              </p:nvSpPr>
              <p:spPr>
                <a:xfrm>
                  <a:off x="0" y="2924944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0" name="이등변 삼각형 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1" name="이등변 삼각형 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2" name="이등변 삼각형 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3" name="이등변 삼각형 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64" name="그룹 10"/>
              <p:cNvGrpSpPr/>
              <p:nvPr/>
            </p:nvGrpSpPr>
            <p:grpSpPr>
              <a:xfrm>
                <a:off x="2931650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55" name="이등변 삼각형 5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6" name="이등변 삼각형 5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7" name="이등변 삼각형 5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8" name="이등변 삼각형 57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65" name="그룹 16"/>
              <p:cNvGrpSpPr/>
              <p:nvPr/>
            </p:nvGrpSpPr>
            <p:grpSpPr>
              <a:xfrm>
                <a:off x="5282249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51" name="이등변 삼각형 50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2" name="이등변 삼각형 51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3" name="이등변 삼각형 52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4" name="이등변 삼각형 53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sp>
            <p:nvSpPr>
              <p:cNvPr id="50" name="이등변 삼각형 49"/>
              <p:cNvSpPr/>
              <p:nvPr/>
            </p:nvSpPr>
            <p:spPr>
              <a:xfrm rot="10800000">
                <a:off x="7629106" y="3429000"/>
                <a:ext cx="584704" cy="504056"/>
              </a:xfrm>
              <a:prstGeom prst="triangl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sp>
        <p:nvSpPr>
          <p:cNvPr id="83" name="제목 1"/>
          <p:cNvSpPr txBox="1">
            <a:spLocks/>
          </p:cNvSpPr>
          <p:nvPr/>
        </p:nvSpPr>
        <p:spPr>
          <a:xfrm>
            <a:off x="785786" y="1571612"/>
            <a:ext cx="7772400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- 11</a:t>
            </a:r>
            <a:r>
              <a:rPr kumimoji="0" lang="en-US" altLang="ko-KR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ko-KR" altLang="en-US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이지현</a:t>
            </a:r>
            <a:r>
              <a:rPr kumimoji="0" lang="en-US" altLang="ko-KR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(</a:t>
            </a:r>
            <a:r>
              <a:rPr kumimoji="0" lang="ko-KR" altLang="en-US" sz="24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대구율빛유치원</a:t>
            </a:r>
            <a:r>
              <a:rPr kumimoji="0" lang="en-US" altLang="ko-KR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) -</a:t>
            </a: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u="sng" dirty="0" smtClean="0"/>
              <a:t>1. </a:t>
            </a:r>
            <a:r>
              <a:rPr lang="ko-KR" altLang="en-US" u="sng" dirty="0" smtClean="0"/>
              <a:t>기억할 것</a:t>
            </a:r>
            <a:endParaRPr lang="ko-KR" altLang="en-US" u="sng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altLang="ko-KR" dirty="0" smtClean="0"/>
              <a:t> </a:t>
            </a:r>
            <a:r>
              <a:rPr lang="ko-KR" altLang="en-US" dirty="0" smtClean="0"/>
              <a:t>인사할 </a:t>
            </a:r>
            <a:r>
              <a:rPr lang="ko-KR" altLang="en-US" dirty="0"/>
              <a:t>때 두 손 모으고 공손히 </a:t>
            </a:r>
            <a:endParaRPr lang="en-US" altLang="ko-KR" dirty="0" smtClean="0"/>
          </a:p>
          <a:p>
            <a:pPr>
              <a:buNone/>
            </a:pPr>
            <a:r>
              <a:rPr lang="en-US" altLang="ko-KR" dirty="0"/>
              <a:t> </a:t>
            </a:r>
            <a:r>
              <a:rPr lang="en-US" altLang="ko-KR" dirty="0" smtClean="0"/>
              <a:t>  </a:t>
            </a:r>
            <a:r>
              <a:rPr lang="ko-KR" altLang="en-US" dirty="0" smtClean="0"/>
              <a:t>“</a:t>
            </a:r>
            <a:r>
              <a:rPr lang="ko-KR" altLang="en-US" dirty="0"/>
              <a:t>안녕하십니까” 라고 하기</a:t>
            </a:r>
            <a:r>
              <a:rPr lang="en-US" altLang="ko-KR" dirty="0"/>
              <a:t>. </a:t>
            </a:r>
            <a:endParaRPr lang="en-US" altLang="ko-KR" dirty="0" smtClean="0"/>
          </a:p>
          <a:p>
            <a:pPr>
              <a:buNone/>
            </a:pPr>
            <a:r>
              <a:rPr lang="en-US" altLang="ko-KR" dirty="0"/>
              <a:t> </a:t>
            </a:r>
            <a:r>
              <a:rPr lang="en-US" altLang="ko-KR" dirty="0" smtClean="0"/>
              <a:t>  (</a:t>
            </a:r>
            <a:r>
              <a:rPr lang="ko-KR" altLang="en-US" dirty="0"/>
              <a:t>원장님</a:t>
            </a:r>
            <a:r>
              <a:rPr lang="en-US" altLang="ko-KR" dirty="0"/>
              <a:t>, </a:t>
            </a:r>
            <a:r>
              <a:rPr lang="ko-KR" altLang="en-US" dirty="0"/>
              <a:t>선생님들 뿐만 아니라 아이들에게도</a:t>
            </a:r>
            <a:r>
              <a:rPr lang="en-US" altLang="ko-KR" dirty="0"/>
              <a:t>)</a:t>
            </a:r>
            <a:endParaRPr lang="ko-KR" altLang="en-US" dirty="0"/>
          </a:p>
          <a:p>
            <a:r>
              <a:rPr lang="ko-KR" altLang="en-US" dirty="0" smtClean="0">
                <a:solidFill>
                  <a:srgbClr val="FF0000"/>
                </a:solidFill>
              </a:rPr>
              <a:t>웃는 </a:t>
            </a:r>
            <a:r>
              <a:rPr lang="ko-KR" altLang="en-US" dirty="0">
                <a:solidFill>
                  <a:srgbClr val="FF0000"/>
                </a:solidFill>
              </a:rPr>
              <a:t>얼굴이 </a:t>
            </a:r>
            <a:r>
              <a:rPr lang="ko-KR" altLang="en-US" dirty="0" smtClean="0">
                <a:solidFill>
                  <a:srgbClr val="FF0000"/>
                </a:solidFill>
              </a:rPr>
              <a:t>중요</a:t>
            </a:r>
            <a:r>
              <a:rPr lang="en-US" altLang="ko-KR" dirty="0" smtClean="0">
                <a:solidFill>
                  <a:srgbClr val="FF0000"/>
                </a:solidFill>
              </a:rPr>
              <a:t>!</a:t>
            </a:r>
            <a:r>
              <a:rPr lang="en-US" altLang="ko-KR" dirty="0" smtClean="0"/>
              <a:t>(</a:t>
            </a:r>
            <a:r>
              <a:rPr lang="ko-KR" altLang="en-US" dirty="0" err="1"/>
              <a:t>정말중요</a:t>
            </a:r>
            <a:r>
              <a:rPr lang="en-US" altLang="ko-KR" dirty="0"/>
              <a:t>)</a:t>
            </a:r>
            <a:endParaRPr lang="ko-KR" altLang="en-US" dirty="0"/>
          </a:p>
          <a:p>
            <a:r>
              <a:rPr lang="ko-KR" altLang="en-US" dirty="0" smtClean="0"/>
              <a:t>사진은 </a:t>
            </a:r>
            <a:r>
              <a:rPr lang="ko-KR" altLang="en-US" dirty="0"/>
              <a:t>허락 맡고 </a:t>
            </a:r>
            <a:r>
              <a:rPr lang="ko-KR" altLang="en-US" dirty="0" smtClean="0"/>
              <a:t>찍기</a:t>
            </a:r>
            <a:endParaRPr lang="ko-KR" altLang="en-US" dirty="0"/>
          </a:p>
          <a:p>
            <a:r>
              <a:rPr lang="ko-KR" altLang="en-US" dirty="0" err="1" smtClean="0">
                <a:solidFill>
                  <a:srgbClr val="FF0000"/>
                </a:solidFill>
              </a:rPr>
              <a:t>수첩</a:t>
            </a:r>
            <a:r>
              <a:rPr lang="ko-KR" altLang="en-US" dirty="0" err="1" smtClean="0"/>
              <a:t>들고</a:t>
            </a:r>
            <a:r>
              <a:rPr lang="ko-KR" altLang="en-US" dirty="0" smtClean="0"/>
              <a:t> </a:t>
            </a:r>
            <a:r>
              <a:rPr lang="ko-KR" altLang="en-US" dirty="0"/>
              <a:t>적극적인 모습 보여주기</a:t>
            </a:r>
          </a:p>
          <a:p>
            <a:r>
              <a:rPr lang="ko-KR" altLang="en-US" dirty="0" smtClean="0"/>
              <a:t>아침마다 </a:t>
            </a:r>
            <a:r>
              <a:rPr lang="ko-KR" altLang="en-US" dirty="0"/>
              <a:t>일지를 </a:t>
            </a:r>
            <a:r>
              <a:rPr lang="ko-KR" altLang="en-US" dirty="0" err="1"/>
              <a:t>특수반</a:t>
            </a:r>
            <a:r>
              <a:rPr lang="ko-KR" altLang="en-US" dirty="0"/>
              <a:t> 선생님 책상에 </a:t>
            </a:r>
            <a:endParaRPr lang="en-US" altLang="ko-KR" dirty="0" smtClean="0"/>
          </a:p>
          <a:p>
            <a:pPr>
              <a:buNone/>
            </a:pPr>
            <a:r>
              <a:rPr lang="en-US" altLang="ko-KR" dirty="0" smtClean="0"/>
              <a:t>   </a:t>
            </a:r>
            <a:r>
              <a:rPr lang="ko-KR" altLang="en-US" dirty="0" err="1" smtClean="0"/>
              <a:t>둬야함</a:t>
            </a:r>
            <a:r>
              <a:rPr lang="en-US" altLang="ko-KR" dirty="0"/>
              <a:t>(</a:t>
            </a:r>
            <a:r>
              <a:rPr lang="ko-KR" altLang="en-US" dirty="0">
                <a:solidFill>
                  <a:srgbClr val="FF0000"/>
                </a:solidFill>
              </a:rPr>
              <a:t>밀리면 절대 안됨</a:t>
            </a:r>
            <a:r>
              <a:rPr lang="en-US" altLang="ko-KR" dirty="0"/>
              <a:t>)</a:t>
            </a:r>
            <a:endParaRPr lang="ko-KR" altLang="en-US" dirty="0"/>
          </a:p>
          <a:p>
            <a:endParaRPr lang="ko-KR" altLang="en-US" dirty="0"/>
          </a:p>
        </p:txBody>
      </p:sp>
      <p:grpSp>
        <p:nvGrpSpPr>
          <p:cNvPr id="4" name="그룹 114"/>
          <p:cNvGrpSpPr/>
          <p:nvPr/>
        </p:nvGrpSpPr>
        <p:grpSpPr>
          <a:xfrm>
            <a:off x="9525" y="9525"/>
            <a:ext cx="9115425" cy="576001"/>
            <a:chOff x="0" y="0"/>
            <a:chExt cx="9115425" cy="576001"/>
          </a:xfrm>
        </p:grpSpPr>
        <p:grpSp>
          <p:nvGrpSpPr>
            <p:cNvPr id="5" name="그룹 29"/>
            <p:cNvGrpSpPr/>
            <p:nvPr/>
          </p:nvGrpSpPr>
          <p:grpSpPr>
            <a:xfrm rot="10800000">
              <a:off x="0" y="0"/>
              <a:ext cx="4716000" cy="576000"/>
              <a:chOff x="0" y="2924944"/>
              <a:chExt cx="8802982" cy="1008111"/>
            </a:xfrm>
          </p:grpSpPr>
          <p:grpSp>
            <p:nvGrpSpPr>
              <p:cNvPr id="6" name="그룹 9"/>
              <p:cNvGrpSpPr/>
              <p:nvPr/>
            </p:nvGrpSpPr>
            <p:grpSpPr>
              <a:xfrm>
                <a:off x="0" y="2924944"/>
                <a:ext cx="2931010" cy="1008111"/>
                <a:chOff x="0" y="2924944"/>
                <a:chExt cx="2931010" cy="1008111"/>
              </a:xfrm>
            </p:grpSpPr>
            <p:sp>
              <p:nvSpPr>
                <p:cNvPr id="38" name="이등변 삼각형 3"/>
                <p:cNvSpPr/>
                <p:nvPr/>
              </p:nvSpPr>
              <p:spPr>
                <a:xfrm>
                  <a:off x="0" y="2924944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9" name="이등변 삼각형 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0" name="이등변 삼각형 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1" name="이등변 삼각형 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2" name="이등변 삼각형 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7" name="그룹 10"/>
              <p:cNvGrpSpPr/>
              <p:nvPr/>
            </p:nvGrpSpPr>
            <p:grpSpPr>
              <a:xfrm>
                <a:off x="2931650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34" name="이등변 삼각형 33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5" name="이등변 삼각형 34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6" name="이등변 삼각형 35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7" name="이등변 삼각형 36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8" name="그룹 16"/>
              <p:cNvGrpSpPr/>
              <p:nvPr/>
            </p:nvGrpSpPr>
            <p:grpSpPr>
              <a:xfrm>
                <a:off x="5282249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30" name="이등변 삼각형 29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1" name="이등변 삼각형 30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2" name="이등변 삼각형 31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3" name="이등변 삼각형 32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9" name="그룹 21"/>
              <p:cNvGrpSpPr/>
              <p:nvPr/>
            </p:nvGrpSpPr>
            <p:grpSpPr>
              <a:xfrm>
                <a:off x="7629106" y="2924945"/>
                <a:ext cx="1173876" cy="1008110"/>
                <a:chOff x="582067" y="2924945"/>
                <a:chExt cx="1173876" cy="1008110"/>
              </a:xfrm>
            </p:grpSpPr>
            <p:sp>
              <p:nvSpPr>
                <p:cNvPr id="28" name="이등변 삼각형 27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9" name="이등변 삼각형 28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24" name="그룹 94"/>
            <p:cNvGrpSpPr/>
            <p:nvPr/>
          </p:nvGrpSpPr>
          <p:grpSpPr>
            <a:xfrm rot="10800000">
              <a:off x="4715061" y="0"/>
              <a:ext cx="4400364" cy="576001"/>
              <a:chOff x="0" y="2924944"/>
              <a:chExt cx="8213810" cy="1008112"/>
            </a:xfrm>
          </p:grpSpPr>
          <p:grpSp>
            <p:nvGrpSpPr>
              <p:cNvPr id="25" name="그룹 9"/>
              <p:cNvGrpSpPr/>
              <p:nvPr/>
            </p:nvGrpSpPr>
            <p:grpSpPr>
              <a:xfrm>
                <a:off x="0" y="2924944"/>
                <a:ext cx="2931010" cy="1008111"/>
                <a:chOff x="0" y="2924944"/>
                <a:chExt cx="2931010" cy="1008111"/>
              </a:xfrm>
            </p:grpSpPr>
            <p:sp>
              <p:nvSpPr>
                <p:cNvPr id="19" name="이등변 삼각형 3"/>
                <p:cNvSpPr/>
                <p:nvPr/>
              </p:nvSpPr>
              <p:spPr>
                <a:xfrm>
                  <a:off x="0" y="2924944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0" name="이등변 삼각형 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1" name="이등변 삼각형 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2" name="이등변 삼각형 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3" name="이등변 삼각형 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26" name="그룹 10"/>
              <p:cNvGrpSpPr/>
              <p:nvPr/>
            </p:nvGrpSpPr>
            <p:grpSpPr>
              <a:xfrm>
                <a:off x="2931650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15" name="이등변 삼각형 1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6" name="이등변 삼각형 1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7" name="이등변 삼각형 1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8" name="이등변 삼각형 17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27" name="그룹 16"/>
              <p:cNvGrpSpPr/>
              <p:nvPr/>
            </p:nvGrpSpPr>
            <p:grpSpPr>
              <a:xfrm>
                <a:off x="5282249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11" name="이등변 삼각형 10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2" name="이등변 삼각형 11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3" name="이등변 삼각형 12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4" name="이등변 삼각형 13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sp>
            <p:nvSpPr>
              <p:cNvPr id="10" name="이등변 삼각형 9"/>
              <p:cNvSpPr/>
              <p:nvPr/>
            </p:nvSpPr>
            <p:spPr>
              <a:xfrm rot="10800000">
                <a:off x="7629106" y="3429000"/>
                <a:ext cx="584704" cy="504056"/>
              </a:xfrm>
              <a:prstGeom prst="triangl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grpSp>
        <p:nvGrpSpPr>
          <p:cNvPr id="43" name="그룹 114"/>
          <p:cNvGrpSpPr/>
          <p:nvPr/>
        </p:nvGrpSpPr>
        <p:grpSpPr>
          <a:xfrm rot="10800000">
            <a:off x="9525" y="6265949"/>
            <a:ext cx="9115425" cy="576001"/>
            <a:chOff x="0" y="0"/>
            <a:chExt cx="9115425" cy="576001"/>
          </a:xfrm>
        </p:grpSpPr>
        <p:grpSp>
          <p:nvGrpSpPr>
            <p:cNvPr id="44" name="그룹 29"/>
            <p:cNvGrpSpPr/>
            <p:nvPr/>
          </p:nvGrpSpPr>
          <p:grpSpPr>
            <a:xfrm rot="10800000">
              <a:off x="0" y="0"/>
              <a:ext cx="4716000" cy="576000"/>
              <a:chOff x="0" y="2924944"/>
              <a:chExt cx="8802982" cy="1008111"/>
            </a:xfrm>
          </p:grpSpPr>
          <p:grpSp>
            <p:nvGrpSpPr>
              <p:cNvPr id="45" name="그룹 9"/>
              <p:cNvGrpSpPr/>
              <p:nvPr/>
            </p:nvGrpSpPr>
            <p:grpSpPr>
              <a:xfrm>
                <a:off x="0" y="2924944"/>
                <a:ext cx="2931010" cy="1008111"/>
                <a:chOff x="0" y="2924944"/>
                <a:chExt cx="2931010" cy="1008111"/>
              </a:xfrm>
            </p:grpSpPr>
            <p:sp>
              <p:nvSpPr>
                <p:cNvPr id="77" name="이등변 삼각형 3"/>
                <p:cNvSpPr/>
                <p:nvPr/>
              </p:nvSpPr>
              <p:spPr>
                <a:xfrm>
                  <a:off x="0" y="2924944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8" name="이등변 삼각형 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9" name="이등변 삼각형 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80" name="이등변 삼각형 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81" name="이등변 삼각형 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46" name="그룹 10"/>
              <p:cNvGrpSpPr/>
              <p:nvPr/>
            </p:nvGrpSpPr>
            <p:grpSpPr>
              <a:xfrm>
                <a:off x="2931650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73" name="이등변 삼각형 72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4" name="이등변 삼각형 73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5" name="이등변 삼각형 74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6" name="이등변 삼각형 75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47" name="그룹 16"/>
              <p:cNvGrpSpPr/>
              <p:nvPr/>
            </p:nvGrpSpPr>
            <p:grpSpPr>
              <a:xfrm>
                <a:off x="5282249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69" name="이등변 삼각형 68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0" name="이등변 삼각형 69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1" name="이등변 삼각형 70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2" name="이등변 삼각형 71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48" name="그룹 21"/>
              <p:cNvGrpSpPr/>
              <p:nvPr/>
            </p:nvGrpSpPr>
            <p:grpSpPr>
              <a:xfrm>
                <a:off x="7629106" y="2924945"/>
                <a:ext cx="1173876" cy="1008110"/>
                <a:chOff x="582067" y="2924945"/>
                <a:chExt cx="1173876" cy="1008110"/>
              </a:xfrm>
            </p:grpSpPr>
            <p:sp>
              <p:nvSpPr>
                <p:cNvPr id="67" name="이등변 삼각형 66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8" name="이등변 삼각형 67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63" name="그룹 94"/>
            <p:cNvGrpSpPr/>
            <p:nvPr/>
          </p:nvGrpSpPr>
          <p:grpSpPr>
            <a:xfrm rot="10800000">
              <a:off x="4715061" y="0"/>
              <a:ext cx="4400364" cy="576001"/>
              <a:chOff x="0" y="2924944"/>
              <a:chExt cx="8213810" cy="1008112"/>
            </a:xfrm>
          </p:grpSpPr>
          <p:grpSp>
            <p:nvGrpSpPr>
              <p:cNvPr id="64" name="그룹 9"/>
              <p:cNvGrpSpPr/>
              <p:nvPr/>
            </p:nvGrpSpPr>
            <p:grpSpPr>
              <a:xfrm>
                <a:off x="0" y="2924944"/>
                <a:ext cx="2931010" cy="1008111"/>
                <a:chOff x="0" y="2924944"/>
                <a:chExt cx="2931010" cy="1008111"/>
              </a:xfrm>
            </p:grpSpPr>
            <p:sp>
              <p:nvSpPr>
                <p:cNvPr id="58" name="이등변 삼각형 3"/>
                <p:cNvSpPr/>
                <p:nvPr/>
              </p:nvSpPr>
              <p:spPr>
                <a:xfrm>
                  <a:off x="0" y="2924944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9" name="이등변 삼각형 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0" name="이등변 삼각형 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1" name="이등변 삼각형 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2" name="이등변 삼각형 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65" name="그룹 10"/>
              <p:cNvGrpSpPr/>
              <p:nvPr/>
            </p:nvGrpSpPr>
            <p:grpSpPr>
              <a:xfrm>
                <a:off x="2931650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54" name="이등변 삼각형 53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5" name="이등변 삼각형 54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6" name="이등변 삼각형 55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7" name="이등변 삼각형 56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66" name="그룹 16"/>
              <p:cNvGrpSpPr/>
              <p:nvPr/>
            </p:nvGrpSpPr>
            <p:grpSpPr>
              <a:xfrm>
                <a:off x="5282249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50" name="이등변 삼각형 49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1" name="이등변 삼각형 50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2" name="이등변 삼각형 51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3" name="이등변 삼각형 52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sp>
            <p:nvSpPr>
              <p:cNvPr id="49" name="이등변 삼각형 48"/>
              <p:cNvSpPr/>
              <p:nvPr/>
            </p:nvSpPr>
            <p:spPr>
              <a:xfrm rot="10800000">
                <a:off x="7629106" y="3429000"/>
                <a:ext cx="584704" cy="504056"/>
              </a:xfrm>
              <a:prstGeom prst="triangl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u="sng" dirty="0" smtClean="0"/>
              <a:t>2. </a:t>
            </a:r>
            <a:r>
              <a:rPr lang="ko-KR" altLang="en-US" u="sng" dirty="0" smtClean="0"/>
              <a:t>복장준비</a:t>
            </a:r>
            <a:endParaRPr lang="ko-KR" altLang="en-US" u="sng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ko-KR" altLang="en-US" dirty="0" smtClean="0"/>
              <a:t>머리스타일</a:t>
            </a:r>
            <a:r>
              <a:rPr lang="en-US" altLang="ko-KR" dirty="0"/>
              <a:t>: </a:t>
            </a:r>
            <a:r>
              <a:rPr lang="ko-KR" altLang="en-US" dirty="0"/>
              <a:t>단정하게 </a:t>
            </a:r>
            <a:r>
              <a:rPr lang="ko-KR" altLang="en-US" dirty="0" err="1">
                <a:solidFill>
                  <a:srgbClr val="FF0000"/>
                </a:solidFill>
              </a:rPr>
              <a:t>묶어야함</a:t>
            </a:r>
            <a:r>
              <a:rPr lang="en-US" altLang="ko-KR" dirty="0"/>
              <a:t>. </a:t>
            </a:r>
            <a:r>
              <a:rPr lang="ko-KR" altLang="en-US" dirty="0" smtClean="0"/>
              <a:t>디스코 </a:t>
            </a:r>
            <a:r>
              <a:rPr lang="ko-KR" altLang="en-US" dirty="0"/>
              <a:t>머리도 좋아하심</a:t>
            </a:r>
          </a:p>
          <a:p>
            <a:r>
              <a:rPr lang="ko-KR" altLang="en-US" dirty="0" smtClean="0"/>
              <a:t>화장</a:t>
            </a:r>
            <a:r>
              <a:rPr lang="en-US" altLang="ko-KR" dirty="0"/>
              <a:t>: </a:t>
            </a:r>
            <a:r>
              <a:rPr lang="ko-KR" altLang="en-US" dirty="0"/>
              <a:t>화장은 정말 진하지 않은 이상 하는 것을 선호함 </a:t>
            </a:r>
            <a:r>
              <a:rPr lang="en-US" altLang="ko-KR" dirty="0"/>
              <a:t>(</a:t>
            </a:r>
            <a:r>
              <a:rPr lang="ko-KR" altLang="en-US" dirty="0"/>
              <a:t>밝고 여대생 다운 느낌 좋아하심</a:t>
            </a:r>
            <a:r>
              <a:rPr lang="en-US" altLang="ko-KR" dirty="0"/>
              <a:t>)</a:t>
            </a:r>
            <a:endParaRPr lang="ko-KR" altLang="en-US" dirty="0"/>
          </a:p>
          <a:p>
            <a:r>
              <a:rPr lang="ko-KR" altLang="en-US" dirty="0" smtClean="0"/>
              <a:t>의상</a:t>
            </a:r>
            <a:r>
              <a:rPr lang="en-US" altLang="ko-KR" dirty="0"/>
              <a:t>: </a:t>
            </a:r>
            <a:r>
              <a:rPr lang="ko-KR" altLang="en-US" dirty="0"/>
              <a:t>청바지는 절대 안됨</a:t>
            </a:r>
            <a:r>
              <a:rPr lang="en-US" altLang="ko-KR" dirty="0"/>
              <a:t>. </a:t>
            </a:r>
            <a:r>
              <a:rPr lang="ko-KR" altLang="en-US" dirty="0"/>
              <a:t>면바지나 </a:t>
            </a:r>
            <a:r>
              <a:rPr lang="ko-KR" altLang="en-US" dirty="0" err="1"/>
              <a:t>슬렉스</a:t>
            </a:r>
            <a:r>
              <a:rPr lang="ko-KR" altLang="en-US" dirty="0"/>
              <a:t> 권장</a:t>
            </a:r>
            <a:r>
              <a:rPr lang="en-US" altLang="ko-KR" dirty="0"/>
              <a:t>. </a:t>
            </a:r>
            <a:r>
              <a:rPr lang="ko-KR" altLang="en-US" dirty="0"/>
              <a:t>상의는 검은색 정말 싫어하심</a:t>
            </a:r>
            <a:r>
              <a:rPr lang="en-US" altLang="ko-KR" dirty="0"/>
              <a:t>. </a:t>
            </a:r>
            <a:r>
              <a:rPr lang="ko-KR" altLang="en-US" dirty="0"/>
              <a:t>되도록 </a:t>
            </a:r>
            <a:r>
              <a:rPr lang="ko-KR" altLang="en-US" dirty="0" err="1">
                <a:solidFill>
                  <a:srgbClr val="FF0000"/>
                </a:solidFill>
              </a:rPr>
              <a:t>밝은색</a:t>
            </a:r>
            <a:r>
              <a:rPr lang="en-US" altLang="ko-KR" dirty="0">
                <a:solidFill>
                  <a:srgbClr val="FF0000"/>
                </a:solidFill>
              </a:rPr>
              <a:t>!</a:t>
            </a:r>
            <a:r>
              <a:rPr lang="en-US" altLang="ko-KR" dirty="0"/>
              <a:t>(</a:t>
            </a:r>
            <a:r>
              <a:rPr lang="ko-KR" altLang="en-US" dirty="0"/>
              <a:t>저는 주로 핑크</a:t>
            </a:r>
            <a:r>
              <a:rPr lang="en-US" altLang="ko-KR" dirty="0"/>
              <a:t>,</a:t>
            </a:r>
            <a:r>
              <a:rPr lang="ko-KR" altLang="en-US" dirty="0"/>
              <a:t>화이트</a:t>
            </a:r>
            <a:r>
              <a:rPr lang="en-US" altLang="ko-KR" dirty="0"/>
              <a:t>,</a:t>
            </a:r>
            <a:r>
              <a:rPr lang="ko-KR" altLang="en-US" dirty="0"/>
              <a:t>베이지를</a:t>
            </a:r>
            <a:r>
              <a:rPr lang="en-US" altLang="ko-KR" dirty="0"/>
              <a:t>...)</a:t>
            </a:r>
            <a:endParaRPr lang="ko-KR" altLang="en-US" dirty="0"/>
          </a:p>
          <a:p>
            <a:r>
              <a:rPr lang="ko-KR" altLang="en-US" dirty="0" err="1" smtClean="0"/>
              <a:t>악세사리</a:t>
            </a:r>
            <a:r>
              <a:rPr lang="en-US" altLang="ko-KR" dirty="0"/>
              <a:t>: </a:t>
            </a:r>
            <a:r>
              <a:rPr lang="ko-KR" altLang="en-US" dirty="0" err="1"/>
              <a:t>피어싱</a:t>
            </a:r>
            <a:r>
              <a:rPr lang="ko-KR" altLang="en-US" dirty="0"/>
              <a:t> 뭐 </a:t>
            </a:r>
            <a:r>
              <a:rPr lang="ko-KR" altLang="en-US" dirty="0" err="1"/>
              <a:t>이런것만</a:t>
            </a:r>
            <a:r>
              <a:rPr lang="ko-KR" altLang="en-US" dirty="0"/>
              <a:t> 아니면 오히려 </a:t>
            </a:r>
            <a:r>
              <a:rPr lang="ko-KR" altLang="en-US" dirty="0" err="1"/>
              <a:t>삔이나</a:t>
            </a:r>
            <a:r>
              <a:rPr lang="ko-KR" altLang="en-US" dirty="0"/>
              <a:t> 목걸이 정도는 </a:t>
            </a:r>
            <a:r>
              <a:rPr lang="ko-KR" altLang="en-US" dirty="0" err="1"/>
              <a:t>하는게</a:t>
            </a:r>
            <a:r>
              <a:rPr lang="ko-KR" altLang="en-US" dirty="0"/>
              <a:t> 좋은 듯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grpSp>
        <p:nvGrpSpPr>
          <p:cNvPr id="4" name="그룹 114"/>
          <p:cNvGrpSpPr/>
          <p:nvPr/>
        </p:nvGrpSpPr>
        <p:grpSpPr>
          <a:xfrm>
            <a:off x="9525" y="9525"/>
            <a:ext cx="9115425" cy="576001"/>
            <a:chOff x="0" y="0"/>
            <a:chExt cx="9115425" cy="576001"/>
          </a:xfrm>
        </p:grpSpPr>
        <p:grpSp>
          <p:nvGrpSpPr>
            <p:cNvPr id="5" name="그룹 29"/>
            <p:cNvGrpSpPr/>
            <p:nvPr/>
          </p:nvGrpSpPr>
          <p:grpSpPr>
            <a:xfrm rot="10800000">
              <a:off x="0" y="0"/>
              <a:ext cx="4716000" cy="576000"/>
              <a:chOff x="0" y="2924944"/>
              <a:chExt cx="8802982" cy="1008111"/>
            </a:xfrm>
          </p:grpSpPr>
          <p:grpSp>
            <p:nvGrpSpPr>
              <p:cNvPr id="6" name="그룹 9"/>
              <p:cNvGrpSpPr/>
              <p:nvPr/>
            </p:nvGrpSpPr>
            <p:grpSpPr>
              <a:xfrm>
                <a:off x="0" y="2924944"/>
                <a:ext cx="2931010" cy="1008111"/>
                <a:chOff x="0" y="2924944"/>
                <a:chExt cx="2931010" cy="1008111"/>
              </a:xfrm>
            </p:grpSpPr>
            <p:sp>
              <p:nvSpPr>
                <p:cNvPr id="38" name="이등변 삼각형 3"/>
                <p:cNvSpPr/>
                <p:nvPr/>
              </p:nvSpPr>
              <p:spPr>
                <a:xfrm>
                  <a:off x="0" y="2924944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9" name="이등변 삼각형 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0" name="이등변 삼각형 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1" name="이등변 삼각형 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2" name="이등변 삼각형 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7" name="그룹 10"/>
              <p:cNvGrpSpPr/>
              <p:nvPr/>
            </p:nvGrpSpPr>
            <p:grpSpPr>
              <a:xfrm>
                <a:off x="2931650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34" name="이등변 삼각형 33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5" name="이등변 삼각형 34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6" name="이등변 삼각형 35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7" name="이등변 삼각형 36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8" name="그룹 16"/>
              <p:cNvGrpSpPr/>
              <p:nvPr/>
            </p:nvGrpSpPr>
            <p:grpSpPr>
              <a:xfrm>
                <a:off x="5282249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30" name="이등변 삼각형 29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1" name="이등변 삼각형 30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2" name="이등변 삼각형 31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3" name="이등변 삼각형 32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9" name="그룹 21"/>
              <p:cNvGrpSpPr/>
              <p:nvPr/>
            </p:nvGrpSpPr>
            <p:grpSpPr>
              <a:xfrm>
                <a:off x="7629106" y="2924945"/>
                <a:ext cx="1173876" cy="1008110"/>
                <a:chOff x="582067" y="2924945"/>
                <a:chExt cx="1173876" cy="1008110"/>
              </a:xfrm>
            </p:grpSpPr>
            <p:sp>
              <p:nvSpPr>
                <p:cNvPr id="28" name="이등변 삼각형 27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9" name="이등변 삼각형 28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24" name="그룹 94"/>
            <p:cNvGrpSpPr/>
            <p:nvPr/>
          </p:nvGrpSpPr>
          <p:grpSpPr>
            <a:xfrm rot="10800000">
              <a:off x="4715061" y="0"/>
              <a:ext cx="4400364" cy="576001"/>
              <a:chOff x="0" y="2924944"/>
              <a:chExt cx="8213810" cy="1008112"/>
            </a:xfrm>
          </p:grpSpPr>
          <p:grpSp>
            <p:nvGrpSpPr>
              <p:cNvPr id="25" name="그룹 9"/>
              <p:cNvGrpSpPr/>
              <p:nvPr/>
            </p:nvGrpSpPr>
            <p:grpSpPr>
              <a:xfrm>
                <a:off x="0" y="2924944"/>
                <a:ext cx="2931010" cy="1008111"/>
                <a:chOff x="0" y="2924944"/>
                <a:chExt cx="2931010" cy="1008111"/>
              </a:xfrm>
            </p:grpSpPr>
            <p:sp>
              <p:nvSpPr>
                <p:cNvPr id="19" name="이등변 삼각형 3"/>
                <p:cNvSpPr/>
                <p:nvPr/>
              </p:nvSpPr>
              <p:spPr>
                <a:xfrm>
                  <a:off x="0" y="2924944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0" name="이등변 삼각형 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1" name="이등변 삼각형 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2" name="이등변 삼각형 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3" name="이등변 삼각형 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26" name="그룹 10"/>
              <p:cNvGrpSpPr/>
              <p:nvPr/>
            </p:nvGrpSpPr>
            <p:grpSpPr>
              <a:xfrm>
                <a:off x="2931650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15" name="이등변 삼각형 1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6" name="이등변 삼각형 1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7" name="이등변 삼각형 1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8" name="이등변 삼각형 17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27" name="그룹 16"/>
              <p:cNvGrpSpPr/>
              <p:nvPr/>
            </p:nvGrpSpPr>
            <p:grpSpPr>
              <a:xfrm>
                <a:off x="5282249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11" name="이등변 삼각형 10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2" name="이등변 삼각형 11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3" name="이등변 삼각형 12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4" name="이등변 삼각형 13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sp>
            <p:nvSpPr>
              <p:cNvPr id="10" name="이등변 삼각형 9"/>
              <p:cNvSpPr/>
              <p:nvPr/>
            </p:nvSpPr>
            <p:spPr>
              <a:xfrm rot="10800000">
                <a:off x="7629106" y="3429000"/>
                <a:ext cx="584704" cy="504056"/>
              </a:xfrm>
              <a:prstGeom prst="triangl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grpSp>
        <p:nvGrpSpPr>
          <p:cNvPr id="43" name="그룹 114"/>
          <p:cNvGrpSpPr/>
          <p:nvPr/>
        </p:nvGrpSpPr>
        <p:grpSpPr>
          <a:xfrm rot="10800000">
            <a:off x="9525" y="6265949"/>
            <a:ext cx="9115425" cy="576001"/>
            <a:chOff x="0" y="0"/>
            <a:chExt cx="9115425" cy="576001"/>
          </a:xfrm>
        </p:grpSpPr>
        <p:grpSp>
          <p:nvGrpSpPr>
            <p:cNvPr id="44" name="그룹 29"/>
            <p:cNvGrpSpPr/>
            <p:nvPr/>
          </p:nvGrpSpPr>
          <p:grpSpPr>
            <a:xfrm rot="10800000">
              <a:off x="0" y="0"/>
              <a:ext cx="4716000" cy="576000"/>
              <a:chOff x="0" y="2924944"/>
              <a:chExt cx="8802982" cy="1008111"/>
            </a:xfrm>
          </p:grpSpPr>
          <p:grpSp>
            <p:nvGrpSpPr>
              <p:cNvPr id="45" name="그룹 9"/>
              <p:cNvGrpSpPr/>
              <p:nvPr/>
            </p:nvGrpSpPr>
            <p:grpSpPr>
              <a:xfrm>
                <a:off x="0" y="2924944"/>
                <a:ext cx="2931010" cy="1008111"/>
                <a:chOff x="0" y="2924944"/>
                <a:chExt cx="2931010" cy="1008111"/>
              </a:xfrm>
            </p:grpSpPr>
            <p:sp>
              <p:nvSpPr>
                <p:cNvPr id="77" name="이등변 삼각형 3"/>
                <p:cNvSpPr/>
                <p:nvPr/>
              </p:nvSpPr>
              <p:spPr>
                <a:xfrm>
                  <a:off x="0" y="2924944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8" name="이등변 삼각형 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9" name="이등변 삼각형 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80" name="이등변 삼각형 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81" name="이등변 삼각형 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46" name="그룹 10"/>
              <p:cNvGrpSpPr/>
              <p:nvPr/>
            </p:nvGrpSpPr>
            <p:grpSpPr>
              <a:xfrm>
                <a:off x="2931650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73" name="이등변 삼각형 72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4" name="이등변 삼각형 73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5" name="이등변 삼각형 74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6" name="이등변 삼각형 75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47" name="그룹 16"/>
              <p:cNvGrpSpPr/>
              <p:nvPr/>
            </p:nvGrpSpPr>
            <p:grpSpPr>
              <a:xfrm>
                <a:off x="5282249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69" name="이등변 삼각형 68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0" name="이등변 삼각형 69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1" name="이등변 삼각형 70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2" name="이등변 삼각형 71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48" name="그룹 21"/>
              <p:cNvGrpSpPr/>
              <p:nvPr/>
            </p:nvGrpSpPr>
            <p:grpSpPr>
              <a:xfrm>
                <a:off x="7629106" y="2924945"/>
                <a:ext cx="1173876" cy="1008110"/>
                <a:chOff x="582067" y="2924945"/>
                <a:chExt cx="1173876" cy="1008110"/>
              </a:xfrm>
            </p:grpSpPr>
            <p:sp>
              <p:nvSpPr>
                <p:cNvPr id="67" name="이등변 삼각형 66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8" name="이등변 삼각형 67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63" name="그룹 94"/>
            <p:cNvGrpSpPr/>
            <p:nvPr/>
          </p:nvGrpSpPr>
          <p:grpSpPr>
            <a:xfrm rot="10800000">
              <a:off x="4715061" y="0"/>
              <a:ext cx="4400364" cy="576001"/>
              <a:chOff x="0" y="2924944"/>
              <a:chExt cx="8213810" cy="1008112"/>
            </a:xfrm>
          </p:grpSpPr>
          <p:grpSp>
            <p:nvGrpSpPr>
              <p:cNvPr id="64" name="그룹 9"/>
              <p:cNvGrpSpPr/>
              <p:nvPr/>
            </p:nvGrpSpPr>
            <p:grpSpPr>
              <a:xfrm>
                <a:off x="0" y="2924944"/>
                <a:ext cx="2931010" cy="1008111"/>
                <a:chOff x="0" y="2924944"/>
                <a:chExt cx="2931010" cy="1008111"/>
              </a:xfrm>
            </p:grpSpPr>
            <p:sp>
              <p:nvSpPr>
                <p:cNvPr id="58" name="이등변 삼각형 3"/>
                <p:cNvSpPr/>
                <p:nvPr/>
              </p:nvSpPr>
              <p:spPr>
                <a:xfrm>
                  <a:off x="0" y="2924944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9" name="이등변 삼각형 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0" name="이등변 삼각형 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1" name="이등변 삼각형 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2" name="이등변 삼각형 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65" name="그룹 10"/>
              <p:cNvGrpSpPr/>
              <p:nvPr/>
            </p:nvGrpSpPr>
            <p:grpSpPr>
              <a:xfrm>
                <a:off x="2931650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54" name="이등변 삼각형 53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5" name="이등변 삼각형 54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6" name="이등변 삼각형 55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7" name="이등변 삼각형 56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66" name="그룹 16"/>
              <p:cNvGrpSpPr/>
              <p:nvPr/>
            </p:nvGrpSpPr>
            <p:grpSpPr>
              <a:xfrm>
                <a:off x="5282249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50" name="이등변 삼각형 49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1" name="이등변 삼각형 50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2" name="이등변 삼각형 51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3" name="이등변 삼각형 52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sp>
            <p:nvSpPr>
              <p:cNvPr id="49" name="이등변 삼각형 48"/>
              <p:cNvSpPr/>
              <p:nvPr/>
            </p:nvSpPr>
            <p:spPr>
              <a:xfrm rot="10800000">
                <a:off x="7629106" y="3429000"/>
                <a:ext cx="584704" cy="504056"/>
              </a:xfrm>
              <a:prstGeom prst="triangl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u="sng" dirty="0" smtClean="0"/>
              <a:t>2. </a:t>
            </a:r>
            <a:r>
              <a:rPr lang="ko-KR" altLang="en-US" u="sng" dirty="0" smtClean="0"/>
              <a:t>복장준비</a:t>
            </a:r>
            <a:endParaRPr lang="ko-KR" altLang="en-US" u="sng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ko-KR" altLang="en-US" dirty="0" smtClean="0"/>
              <a:t>손톱</a:t>
            </a:r>
            <a:r>
              <a:rPr lang="en-US" altLang="ko-KR" dirty="0" smtClean="0"/>
              <a:t>: </a:t>
            </a:r>
            <a:r>
              <a:rPr lang="ko-KR" altLang="en-US" dirty="0" err="1" smtClean="0">
                <a:solidFill>
                  <a:srgbClr val="FF0000"/>
                </a:solidFill>
              </a:rPr>
              <a:t>메니큐어</a:t>
            </a:r>
            <a:r>
              <a:rPr lang="ko-KR" altLang="en-US" dirty="0" smtClean="0">
                <a:solidFill>
                  <a:srgbClr val="FF0000"/>
                </a:solidFill>
              </a:rPr>
              <a:t> 안됨</a:t>
            </a:r>
            <a:r>
              <a:rPr lang="en-US" altLang="ko-KR" dirty="0" smtClean="0"/>
              <a:t>. </a:t>
            </a:r>
            <a:r>
              <a:rPr lang="ko-KR" altLang="en-US" dirty="0" smtClean="0"/>
              <a:t>손톱은 그냥 아무것도 </a:t>
            </a:r>
            <a:r>
              <a:rPr lang="ko-KR" altLang="en-US" dirty="0" err="1" smtClean="0"/>
              <a:t>안하는게</a:t>
            </a:r>
            <a:r>
              <a:rPr lang="ko-KR" altLang="en-US" dirty="0" smtClean="0"/>
              <a:t> 본전은 찾음</a:t>
            </a:r>
            <a:r>
              <a:rPr lang="en-US" altLang="ko-KR" dirty="0" smtClean="0"/>
              <a:t>.</a:t>
            </a:r>
            <a:endParaRPr lang="ko-KR" altLang="en-US" dirty="0" smtClean="0"/>
          </a:p>
          <a:p>
            <a:r>
              <a:rPr lang="ko-KR" altLang="en-US" dirty="0" smtClean="0"/>
              <a:t>신발</a:t>
            </a:r>
            <a:r>
              <a:rPr lang="en-US" altLang="ko-KR" dirty="0" smtClean="0"/>
              <a:t>: </a:t>
            </a:r>
            <a:r>
              <a:rPr lang="ko-KR" altLang="en-US" dirty="0" smtClean="0"/>
              <a:t>단화나 </a:t>
            </a:r>
            <a:r>
              <a:rPr lang="ko-KR" altLang="en-US" dirty="0" err="1" smtClean="0"/>
              <a:t>로퍼가</a:t>
            </a:r>
            <a:r>
              <a:rPr lang="ko-KR" altLang="en-US" dirty="0" smtClean="0"/>
              <a:t> 적절</a:t>
            </a:r>
            <a:r>
              <a:rPr lang="en-US" altLang="ko-KR" dirty="0" smtClean="0"/>
              <a:t>.</a:t>
            </a:r>
            <a:endParaRPr lang="ko-KR" altLang="en-US" dirty="0" smtClean="0"/>
          </a:p>
          <a:p>
            <a:r>
              <a:rPr lang="ko-KR" altLang="en-US" dirty="0" smtClean="0"/>
              <a:t>실내화는 따로 </a:t>
            </a:r>
            <a:r>
              <a:rPr lang="ko-KR" altLang="en-US" dirty="0" err="1" smtClean="0"/>
              <a:t>준비해야합니다</a:t>
            </a:r>
            <a:r>
              <a:rPr lang="en-US" altLang="ko-KR" dirty="0" smtClean="0"/>
              <a:t>.(</a:t>
            </a:r>
            <a:r>
              <a:rPr lang="ko-KR" altLang="en-US" dirty="0" smtClean="0"/>
              <a:t>삼선이나 진짜 실내화 </a:t>
            </a:r>
            <a:r>
              <a:rPr lang="ko-KR" altLang="en-US" dirty="0" err="1" smtClean="0"/>
              <a:t>같은거</a:t>
            </a:r>
            <a:r>
              <a:rPr lang="ko-KR" altLang="en-US" dirty="0" smtClean="0"/>
              <a:t> 말고 </a:t>
            </a:r>
            <a:r>
              <a:rPr lang="ko-KR" altLang="en-US" dirty="0" err="1" smtClean="0">
                <a:solidFill>
                  <a:srgbClr val="FF0000"/>
                </a:solidFill>
              </a:rPr>
              <a:t>덧신</a:t>
            </a:r>
            <a:r>
              <a:rPr lang="ko-KR" altLang="en-US" dirty="0" err="1" smtClean="0"/>
              <a:t>같은거</a:t>
            </a:r>
            <a:r>
              <a:rPr lang="en-US" altLang="ko-KR" dirty="0" smtClean="0"/>
              <a:t>)</a:t>
            </a:r>
            <a:endParaRPr lang="ko-KR" altLang="en-US" dirty="0" smtClean="0"/>
          </a:p>
          <a:p>
            <a:r>
              <a:rPr lang="ko-KR" altLang="en-US" dirty="0" smtClean="0">
                <a:solidFill>
                  <a:srgbClr val="FF0000"/>
                </a:solidFill>
              </a:rPr>
              <a:t>명찰</a:t>
            </a:r>
            <a:r>
              <a:rPr lang="ko-KR" altLang="en-US" dirty="0" smtClean="0"/>
              <a:t> 꼭 달기</a:t>
            </a:r>
          </a:p>
          <a:p>
            <a:r>
              <a:rPr lang="ko-KR" altLang="en-US" dirty="0" smtClean="0"/>
              <a:t>추리닝은 무조건 싫어하심 무조건</a:t>
            </a:r>
          </a:p>
          <a:p>
            <a:r>
              <a:rPr lang="ko-KR" altLang="en-US" dirty="0" smtClean="0"/>
              <a:t>치마는 잘 안 입었지만 무릎 밑에까지 </a:t>
            </a:r>
            <a:r>
              <a:rPr lang="ko-KR" altLang="en-US" dirty="0" err="1" smtClean="0"/>
              <a:t>와야하는</a:t>
            </a:r>
            <a:r>
              <a:rPr lang="ko-KR" altLang="en-US" dirty="0" smtClean="0"/>
              <a:t> 걸로 기억함</a:t>
            </a:r>
          </a:p>
          <a:p>
            <a:endParaRPr lang="ko-KR" altLang="en-US" dirty="0" smtClean="0"/>
          </a:p>
          <a:p>
            <a:endParaRPr lang="ko-KR" altLang="en-US" dirty="0"/>
          </a:p>
        </p:txBody>
      </p:sp>
      <p:grpSp>
        <p:nvGrpSpPr>
          <p:cNvPr id="4" name="그룹 114"/>
          <p:cNvGrpSpPr/>
          <p:nvPr/>
        </p:nvGrpSpPr>
        <p:grpSpPr>
          <a:xfrm>
            <a:off x="9525" y="9525"/>
            <a:ext cx="9115425" cy="576001"/>
            <a:chOff x="0" y="0"/>
            <a:chExt cx="9115425" cy="576001"/>
          </a:xfrm>
        </p:grpSpPr>
        <p:grpSp>
          <p:nvGrpSpPr>
            <p:cNvPr id="5" name="그룹 29"/>
            <p:cNvGrpSpPr/>
            <p:nvPr/>
          </p:nvGrpSpPr>
          <p:grpSpPr>
            <a:xfrm rot="10800000">
              <a:off x="0" y="0"/>
              <a:ext cx="4716000" cy="576000"/>
              <a:chOff x="0" y="2924944"/>
              <a:chExt cx="8802982" cy="1008111"/>
            </a:xfrm>
          </p:grpSpPr>
          <p:grpSp>
            <p:nvGrpSpPr>
              <p:cNvPr id="6" name="그룹 9"/>
              <p:cNvGrpSpPr/>
              <p:nvPr/>
            </p:nvGrpSpPr>
            <p:grpSpPr>
              <a:xfrm>
                <a:off x="0" y="2924944"/>
                <a:ext cx="2931010" cy="1008111"/>
                <a:chOff x="0" y="2924944"/>
                <a:chExt cx="2931010" cy="1008111"/>
              </a:xfrm>
            </p:grpSpPr>
            <p:sp>
              <p:nvSpPr>
                <p:cNvPr id="38" name="이등변 삼각형 3"/>
                <p:cNvSpPr/>
                <p:nvPr/>
              </p:nvSpPr>
              <p:spPr>
                <a:xfrm>
                  <a:off x="0" y="2924944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9" name="이등변 삼각형 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0" name="이등변 삼각형 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1" name="이등변 삼각형 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2" name="이등변 삼각형 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7" name="그룹 10"/>
              <p:cNvGrpSpPr/>
              <p:nvPr/>
            </p:nvGrpSpPr>
            <p:grpSpPr>
              <a:xfrm>
                <a:off x="2931650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34" name="이등변 삼각형 33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5" name="이등변 삼각형 34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6" name="이등변 삼각형 35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7" name="이등변 삼각형 36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8" name="그룹 16"/>
              <p:cNvGrpSpPr/>
              <p:nvPr/>
            </p:nvGrpSpPr>
            <p:grpSpPr>
              <a:xfrm>
                <a:off x="5282249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30" name="이등변 삼각형 29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1" name="이등변 삼각형 30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2" name="이등변 삼각형 31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3" name="이등변 삼각형 32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9" name="그룹 21"/>
              <p:cNvGrpSpPr/>
              <p:nvPr/>
            </p:nvGrpSpPr>
            <p:grpSpPr>
              <a:xfrm>
                <a:off x="7629106" y="2924945"/>
                <a:ext cx="1173876" cy="1008110"/>
                <a:chOff x="582067" y="2924945"/>
                <a:chExt cx="1173876" cy="1008110"/>
              </a:xfrm>
            </p:grpSpPr>
            <p:sp>
              <p:nvSpPr>
                <p:cNvPr id="28" name="이등변 삼각형 27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9" name="이등변 삼각형 28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24" name="그룹 94"/>
            <p:cNvGrpSpPr/>
            <p:nvPr/>
          </p:nvGrpSpPr>
          <p:grpSpPr>
            <a:xfrm rot="10800000">
              <a:off x="4715061" y="0"/>
              <a:ext cx="4400364" cy="576001"/>
              <a:chOff x="0" y="2924944"/>
              <a:chExt cx="8213810" cy="1008112"/>
            </a:xfrm>
          </p:grpSpPr>
          <p:grpSp>
            <p:nvGrpSpPr>
              <p:cNvPr id="25" name="그룹 9"/>
              <p:cNvGrpSpPr/>
              <p:nvPr/>
            </p:nvGrpSpPr>
            <p:grpSpPr>
              <a:xfrm>
                <a:off x="0" y="2924944"/>
                <a:ext cx="2931010" cy="1008111"/>
                <a:chOff x="0" y="2924944"/>
                <a:chExt cx="2931010" cy="1008111"/>
              </a:xfrm>
            </p:grpSpPr>
            <p:sp>
              <p:nvSpPr>
                <p:cNvPr id="19" name="이등변 삼각형 3"/>
                <p:cNvSpPr/>
                <p:nvPr/>
              </p:nvSpPr>
              <p:spPr>
                <a:xfrm>
                  <a:off x="0" y="2924944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0" name="이등변 삼각형 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1" name="이등변 삼각형 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2" name="이등변 삼각형 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3" name="이등변 삼각형 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26" name="그룹 10"/>
              <p:cNvGrpSpPr/>
              <p:nvPr/>
            </p:nvGrpSpPr>
            <p:grpSpPr>
              <a:xfrm>
                <a:off x="2931650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15" name="이등변 삼각형 1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6" name="이등변 삼각형 1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7" name="이등변 삼각형 1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8" name="이등변 삼각형 17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27" name="그룹 16"/>
              <p:cNvGrpSpPr/>
              <p:nvPr/>
            </p:nvGrpSpPr>
            <p:grpSpPr>
              <a:xfrm>
                <a:off x="5282249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11" name="이등변 삼각형 10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2" name="이등변 삼각형 11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3" name="이등변 삼각형 12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4" name="이등변 삼각형 13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sp>
            <p:nvSpPr>
              <p:cNvPr id="10" name="이등변 삼각형 9"/>
              <p:cNvSpPr/>
              <p:nvPr/>
            </p:nvSpPr>
            <p:spPr>
              <a:xfrm rot="10800000">
                <a:off x="7629106" y="3429000"/>
                <a:ext cx="584704" cy="504056"/>
              </a:xfrm>
              <a:prstGeom prst="triangl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grpSp>
        <p:nvGrpSpPr>
          <p:cNvPr id="43" name="그룹 114"/>
          <p:cNvGrpSpPr/>
          <p:nvPr/>
        </p:nvGrpSpPr>
        <p:grpSpPr>
          <a:xfrm rot="10800000">
            <a:off x="9525" y="6265949"/>
            <a:ext cx="9115425" cy="576001"/>
            <a:chOff x="0" y="0"/>
            <a:chExt cx="9115425" cy="576001"/>
          </a:xfrm>
        </p:grpSpPr>
        <p:grpSp>
          <p:nvGrpSpPr>
            <p:cNvPr id="44" name="그룹 29"/>
            <p:cNvGrpSpPr/>
            <p:nvPr/>
          </p:nvGrpSpPr>
          <p:grpSpPr>
            <a:xfrm rot="10800000">
              <a:off x="0" y="0"/>
              <a:ext cx="4716000" cy="576000"/>
              <a:chOff x="0" y="2924944"/>
              <a:chExt cx="8802982" cy="1008111"/>
            </a:xfrm>
          </p:grpSpPr>
          <p:grpSp>
            <p:nvGrpSpPr>
              <p:cNvPr id="45" name="그룹 9"/>
              <p:cNvGrpSpPr/>
              <p:nvPr/>
            </p:nvGrpSpPr>
            <p:grpSpPr>
              <a:xfrm>
                <a:off x="0" y="2924944"/>
                <a:ext cx="2931010" cy="1008111"/>
                <a:chOff x="0" y="2924944"/>
                <a:chExt cx="2931010" cy="1008111"/>
              </a:xfrm>
            </p:grpSpPr>
            <p:sp>
              <p:nvSpPr>
                <p:cNvPr id="77" name="이등변 삼각형 3"/>
                <p:cNvSpPr/>
                <p:nvPr/>
              </p:nvSpPr>
              <p:spPr>
                <a:xfrm>
                  <a:off x="0" y="2924944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8" name="이등변 삼각형 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9" name="이등변 삼각형 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80" name="이등변 삼각형 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81" name="이등변 삼각형 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46" name="그룹 10"/>
              <p:cNvGrpSpPr/>
              <p:nvPr/>
            </p:nvGrpSpPr>
            <p:grpSpPr>
              <a:xfrm>
                <a:off x="2931650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73" name="이등변 삼각형 72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4" name="이등변 삼각형 73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5" name="이등변 삼각형 74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6" name="이등변 삼각형 75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47" name="그룹 16"/>
              <p:cNvGrpSpPr/>
              <p:nvPr/>
            </p:nvGrpSpPr>
            <p:grpSpPr>
              <a:xfrm>
                <a:off x="5282249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69" name="이등변 삼각형 68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0" name="이등변 삼각형 69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1" name="이등변 삼각형 70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2" name="이등변 삼각형 71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48" name="그룹 21"/>
              <p:cNvGrpSpPr/>
              <p:nvPr/>
            </p:nvGrpSpPr>
            <p:grpSpPr>
              <a:xfrm>
                <a:off x="7629106" y="2924945"/>
                <a:ext cx="1173876" cy="1008110"/>
                <a:chOff x="582067" y="2924945"/>
                <a:chExt cx="1173876" cy="1008110"/>
              </a:xfrm>
            </p:grpSpPr>
            <p:sp>
              <p:nvSpPr>
                <p:cNvPr id="67" name="이등변 삼각형 66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8" name="이등변 삼각형 67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63" name="그룹 94"/>
            <p:cNvGrpSpPr/>
            <p:nvPr/>
          </p:nvGrpSpPr>
          <p:grpSpPr>
            <a:xfrm rot="10800000">
              <a:off x="4715061" y="0"/>
              <a:ext cx="4400364" cy="576001"/>
              <a:chOff x="0" y="2924944"/>
              <a:chExt cx="8213810" cy="1008112"/>
            </a:xfrm>
          </p:grpSpPr>
          <p:grpSp>
            <p:nvGrpSpPr>
              <p:cNvPr id="64" name="그룹 9"/>
              <p:cNvGrpSpPr/>
              <p:nvPr/>
            </p:nvGrpSpPr>
            <p:grpSpPr>
              <a:xfrm>
                <a:off x="0" y="2924944"/>
                <a:ext cx="2931010" cy="1008111"/>
                <a:chOff x="0" y="2924944"/>
                <a:chExt cx="2931010" cy="1008111"/>
              </a:xfrm>
            </p:grpSpPr>
            <p:sp>
              <p:nvSpPr>
                <p:cNvPr id="58" name="이등변 삼각형 3"/>
                <p:cNvSpPr/>
                <p:nvPr/>
              </p:nvSpPr>
              <p:spPr>
                <a:xfrm>
                  <a:off x="0" y="2924944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9" name="이등변 삼각형 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0" name="이등변 삼각형 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1" name="이등변 삼각형 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2" name="이등변 삼각형 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65" name="그룹 10"/>
              <p:cNvGrpSpPr/>
              <p:nvPr/>
            </p:nvGrpSpPr>
            <p:grpSpPr>
              <a:xfrm>
                <a:off x="2931650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54" name="이등변 삼각형 53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5" name="이등변 삼각형 54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6" name="이등변 삼각형 55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7" name="이등변 삼각형 56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66" name="그룹 16"/>
              <p:cNvGrpSpPr/>
              <p:nvPr/>
            </p:nvGrpSpPr>
            <p:grpSpPr>
              <a:xfrm>
                <a:off x="5282249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50" name="이등변 삼각형 49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1" name="이등변 삼각형 50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2" name="이등변 삼각형 51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3" name="이등변 삼각형 52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sp>
            <p:nvSpPr>
              <p:cNvPr id="49" name="이등변 삼각형 48"/>
              <p:cNvSpPr/>
              <p:nvPr/>
            </p:nvSpPr>
            <p:spPr>
              <a:xfrm rot="10800000">
                <a:off x="7629106" y="3429000"/>
                <a:ext cx="584704" cy="504056"/>
              </a:xfrm>
              <a:prstGeom prst="triangl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u="sng" dirty="0" smtClean="0"/>
              <a:t>3. </a:t>
            </a:r>
            <a:r>
              <a:rPr lang="ko-KR" altLang="en-US" u="sng" dirty="0" err="1" smtClean="0"/>
              <a:t>교생시</a:t>
            </a:r>
            <a:r>
              <a:rPr lang="ko-KR" altLang="en-US" u="sng" dirty="0" smtClean="0"/>
              <a:t> 특별한 주의사항</a:t>
            </a:r>
            <a:endParaRPr lang="ko-KR" altLang="en-US" u="sng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ko-KR" dirty="0" smtClean="0"/>
              <a:t> </a:t>
            </a:r>
            <a:r>
              <a:rPr lang="ko-KR" altLang="en-US" dirty="0" smtClean="0"/>
              <a:t>아파도 </a:t>
            </a:r>
            <a:r>
              <a:rPr lang="ko-KR" altLang="en-US" dirty="0"/>
              <a:t>일단 지각하지 않고 </a:t>
            </a:r>
            <a:r>
              <a:rPr lang="ko-KR" altLang="en-US" dirty="0" err="1"/>
              <a:t>등원하는게</a:t>
            </a:r>
            <a:r>
              <a:rPr lang="ko-KR" altLang="en-US" dirty="0"/>
              <a:t> 중요함</a:t>
            </a:r>
            <a:r>
              <a:rPr lang="en-US" altLang="ko-KR" dirty="0"/>
              <a:t>. </a:t>
            </a:r>
            <a:r>
              <a:rPr lang="ko-KR" altLang="en-US" dirty="0"/>
              <a:t>하루 일과가 끝나고 병원에 가도 되냐고 양해를 </a:t>
            </a:r>
            <a:r>
              <a:rPr lang="ko-KR" altLang="en-US" dirty="0" err="1"/>
              <a:t>구해야함</a:t>
            </a:r>
            <a:r>
              <a:rPr lang="en-US" altLang="ko-KR" dirty="0"/>
              <a:t>. </a:t>
            </a:r>
            <a:r>
              <a:rPr lang="ko-KR" altLang="en-US" dirty="0"/>
              <a:t>절대 그전에 </a:t>
            </a:r>
            <a:r>
              <a:rPr lang="ko-KR" altLang="en-US" dirty="0">
                <a:solidFill>
                  <a:srgbClr val="FF0000"/>
                </a:solidFill>
              </a:rPr>
              <a:t>전화해서 </a:t>
            </a:r>
            <a:r>
              <a:rPr lang="ko-KR" altLang="en-US" dirty="0" err="1">
                <a:solidFill>
                  <a:srgbClr val="FF0000"/>
                </a:solidFill>
              </a:rPr>
              <a:t>못가겠다는</a:t>
            </a:r>
            <a:r>
              <a:rPr lang="ko-KR" altLang="en-US" dirty="0">
                <a:solidFill>
                  <a:srgbClr val="FF0000"/>
                </a:solidFill>
              </a:rPr>
              <a:t> 말 하면 </a:t>
            </a:r>
            <a:r>
              <a:rPr lang="ko-KR" altLang="en-US" dirty="0" err="1">
                <a:solidFill>
                  <a:srgbClr val="FF0000"/>
                </a:solidFill>
              </a:rPr>
              <a:t>안되요</a:t>
            </a:r>
            <a:r>
              <a:rPr lang="en-US" altLang="ko-KR" dirty="0">
                <a:solidFill>
                  <a:srgbClr val="FF0000"/>
                </a:solidFill>
              </a:rPr>
              <a:t>..</a:t>
            </a:r>
            <a:endParaRPr lang="ko-KR" altLang="en-US" dirty="0">
              <a:solidFill>
                <a:srgbClr val="FF0000"/>
              </a:solidFill>
            </a:endParaRPr>
          </a:p>
          <a:p>
            <a:r>
              <a:rPr lang="en-US" altLang="ko-KR" dirty="0" smtClean="0"/>
              <a:t> </a:t>
            </a:r>
            <a:r>
              <a:rPr lang="ko-KR" altLang="en-US" dirty="0" smtClean="0"/>
              <a:t>정해진 </a:t>
            </a:r>
            <a:r>
              <a:rPr lang="ko-KR" altLang="en-US" dirty="0"/>
              <a:t>시간보다 </a:t>
            </a:r>
            <a:r>
              <a:rPr lang="ko-KR" altLang="en-US" dirty="0">
                <a:solidFill>
                  <a:srgbClr val="FF0000"/>
                </a:solidFill>
              </a:rPr>
              <a:t>적어도 </a:t>
            </a:r>
            <a:r>
              <a:rPr lang="en-US" altLang="ko-KR" dirty="0">
                <a:solidFill>
                  <a:srgbClr val="FF0000"/>
                </a:solidFill>
              </a:rPr>
              <a:t>10</a:t>
            </a:r>
            <a:r>
              <a:rPr lang="ko-KR" altLang="en-US" dirty="0">
                <a:solidFill>
                  <a:srgbClr val="FF0000"/>
                </a:solidFill>
              </a:rPr>
              <a:t>분 전에는 </a:t>
            </a:r>
            <a:r>
              <a:rPr lang="ko-KR" altLang="en-US" dirty="0"/>
              <a:t>도착하기</a:t>
            </a:r>
            <a:r>
              <a:rPr lang="en-US" altLang="ko-KR" dirty="0"/>
              <a:t>.</a:t>
            </a:r>
            <a:endParaRPr lang="ko-KR" altLang="en-US" dirty="0"/>
          </a:p>
          <a:p>
            <a:r>
              <a:rPr lang="en-US" altLang="ko-KR" dirty="0" smtClean="0"/>
              <a:t> </a:t>
            </a:r>
            <a:r>
              <a:rPr lang="ko-KR" altLang="en-US" dirty="0" smtClean="0"/>
              <a:t>등원할 </a:t>
            </a:r>
            <a:r>
              <a:rPr lang="ko-KR" altLang="en-US" dirty="0"/>
              <a:t>때 원장선생님께서 항상 입구에 나와 계시기 때문에 복장과 화장</a:t>
            </a:r>
            <a:r>
              <a:rPr lang="en-US" altLang="ko-KR" dirty="0"/>
              <a:t>, </a:t>
            </a:r>
            <a:r>
              <a:rPr lang="ko-KR" altLang="en-US" dirty="0"/>
              <a:t>예절 지키기가 매우 중요</a:t>
            </a:r>
            <a:r>
              <a:rPr lang="en-US" altLang="ko-KR" dirty="0"/>
              <a:t>.(</a:t>
            </a:r>
            <a:r>
              <a:rPr lang="ko-KR" altLang="en-US" dirty="0"/>
              <a:t>원장선생님께서 특히 밝은 표정</a:t>
            </a:r>
            <a:r>
              <a:rPr lang="en-US" altLang="ko-KR" dirty="0"/>
              <a:t>, </a:t>
            </a:r>
            <a:r>
              <a:rPr lang="ko-KR" altLang="en-US" dirty="0"/>
              <a:t>밝은 옷차림을 정말 </a:t>
            </a:r>
            <a:r>
              <a:rPr lang="ko-KR" altLang="en-US" dirty="0" err="1"/>
              <a:t>신경쓰심</a:t>
            </a:r>
            <a:r>
              <a:rPr lang="en-US" altLang="ko-KR" dirty="0"/>
              <a:t>.)</a:t>
            </a:r>
            <a:endParaRPr lang="ko-KR" altLang="en-US" dirty="0"/>
          </a:p>
          <a:p>
            <a:endParaRPr lang="ko-KR" altLang="en-US" dirty="0"/>
          </a:p>
        </p:txBody>
      </p:sp>
      <p:grpSp>
        <p:nvGrpSpPr>
          <p:cNvPr id="4" name="그룹 114"/>
          <p:cNvGrpSpPr/>
          <p:nvPr/>
        </p:nvGrpSpPr>
        <p:grpSpPr>
          <a:xfrm>
            <a:off x="9525" y="9525"/>
            <a:ext cx="9115425" cy="576001"/>
            <a:chOff x="0" y="0"/>
            <a:chExt cx="9115425" cy="576001"/>
          </a:xfrm>
        </p:grpSpPr>
        <p:grpSp>
          <p:nvGrpSpPr>
            <p:cNvPr id="5" name="그룹 29"/>
            <p:cNvGrpSpPr/>
            <p:nvPr/>
          </p:nvGrpSpPr>
          <p:grpSpPr>
            <a:xfrm rot="10800000">
              <a:off x="0" y="0"/>
              <a:ext cx="4716000" cy="576000"/>
              <a:chOff x="0" y="2924944"/>
              <a:chExt cx="8802982" cy="1008111"/>
            </a:xfrm>
          </p:grpSpPr>
          <p:grpSp>
            <p:nvGrpSpPr>
              <p:cNvPr id="6" name="그룹 9"/>
              <p:cNvGrpSpPr/>
              <p:nvPr/>
            </p:nvGrpSpPr>
            <p:grpSpPr>
              <a:xfrm>
                <a:off x="0" y="2924944"/>
                <a:ext cx="2931010" cy="1008111"/>
                <a:chOff x="0" y="2924944"/>
                <a:chExt cx="2931010" cy="1008111"/>
              </a:xfrm>
            </p:grpSpPr>
            <p:sp>
              <p:nvSpPr>
                <p:cNvPr id="38" name="이등변 삼각형 3"/>
                <p:cNvSpPr/>
                <p:nvPr/>
              </p:nvSpPr>
              <p:spPr>
                <a:xfrm>
                  <a:off x="0" y="2924944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9" name="이등변 삼각형 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0" name="이등변 삼각형 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1" name="이등변 삼각형 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2" name="이등변 삼각형 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7" name="그룹 10"/>
              <p:cNvGrpSpPr/>
              <p:nvPr/>
            </p:nvGrpSpPr>
            <p:grpSpPr>
              <a:xfrm>
                <a:off x="2931650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34" name="이등변 삼각형 33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5" name="이등변 삼각형 34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6" name="이등변 삼각형 35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7" name="이등변 삼각형 36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8" name="그룹 16"/>
              <p:cNvGrpSpPr/>
              <p:nvPr/>
            </p:nvGrpSpPr>
            <p:grpSpPr>
              <a:xfrm>
                <a:off x="5282249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30" name="이등변 삼각형 29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1" name="이등변 삼각형 30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2" name="이등변 삼각형 31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3" name="이등변 삼각형 32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9" name="그룹 21"/>
              <p:cNvGrpSpPr/>
              <p:nvPr/>
            </p:nvGrpSpPr>
            <p:grpSpPr>
              <a:xfrm>
                <a:off x="7629106" y="2924945"/>
                <a:ext cx="1173876" cy="1008110"/>
                <a:chOff x="582067" y="2924945"/>
                <a:chExt cx="1173876" cy="1008110"/>
              </a:xfrm>
            </p:grpSpPr>
            <p:sp>
              <p:nvSpPr>
                <p:cNvPr id="28" name="이등변 삼각형 27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9" name="이등변 삼각형 28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24" name="그룹 94"/>
            <p:cNvGrpSpPr/>
            <p:nvPr/>
          </p:nvGrpSpPr>
          <p:grpSpPr>
            <a:xfrm rot="10800000">
              <a:off x="4715061" y="0"/>
              <a:ext cx="4400364" cy="576001"/>
              <a:chOff x="0" y="2924944"/>
              <a:chExt cx="8213810" cy="1008112"/>
            </a:xfrm>
          </p:grpSpPr>
          <p:grpSp>
            <p:nvGrpSpPr>
              <p:cNvPr id="25" name="그룹 9"/>
              <p:cNvGrpSpPr/>
              <p:nvPr/>
            </p:nvGrpSpPr>
            <p:grpSpPr>
              <a:xfrm>
                <a:off x="0" y="2924944"/>
                <a:ext cx="2931010" cy="1008111"/>
                <a:chOff x="0" y="2924944"/>
                <a:chExt cx="2931010" cy="1008111"/>
              </a:xfrm>
            </p:grpSpPr>
            <p:sp>
              <p:nvSpPr>
                <p:cNvPr id="19" name="이등변 삼각형 3"/>
                <p:cNvSpPr/>
                <p:nvPr/>
              </p:nvSpPr>
              <p:spPr>
                <a:xfrm>
                  <a:off x="0" y="2924944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0" name="이등변 삼각형 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1" name="이등변 삼각형 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2" name="이등변 삼각형 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3" name="이등변 삼각형 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26" name="그룹 10"/>
              <p:cNvGrpSpPr/>
              <p:nvPr/>
            </p:nvGrpSpPr>
            <p:grpSpPr>
              <a:xfrm>
                <a:off x="2931650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15" name="이등변 삼각형 1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6" name="이등변 삼각형 1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7" name="이등변 삼각형 1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8" name="이등변 삼각형 17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27" name="그룹 16"/>
              <p:cNvGrpSpPr/>
              <p:nvPr/>
            </p:nvGrpSpPr>
            <p:grpSpPr>
              <a:xfrm>
                <a:off x="5282249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11" name="이등변 삼각형 10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2" name="이등변 삼각형 11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3" name="이등변 삼각형 12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4" name="이등변 삼각형 13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sp>
            <p:nvSpPr>
              <p:cNvPr id="10" name="이등변 삼각형 9"/>
              <p:cNvSpPr/>
              <p:nvPr/>
            </p:nvSpPr>
            <p:spPr>
              <a:xfrm rot="10800000">
                <a:off x="7629106" y="3429000"/>
                <a:ext cx="584704" cy="504056"/>
              </a:xfrm>
              <a:prstGeom prst="triangl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grpSp>
        <p:nvGrpSpPr>
          <p:cNvPr id="43" name="그룹 114"/>
          <p:cNvGrpSpPr/>
          <p:nvPr/>
        </p:nvGrpSpPr>
        <p:grpSpPr>
          <a:xfrm rot="10800000">
            <a:off x="9525" y="6265949"/>
            <a:ext cx="9115425" cy="576001"/>
            <a:chOff x="0" y="0"/>
            <a:chExt cx="9115425" cy="576001"/>
          </a:xfrm>
        </p:grpSpPr>
        <p:grpSp>
          <p:nvGrpSpPr>
            <p:cNvPr id="44" name="그룹 29"/>
            <p:cNvGrpSpPr/>
            <p:nvPr/>
          </p:nvGrpSpPr>
          <p:grpSpPr>
            <a:xfrm rot="10800000">
              <a:off x="0" y="0"/>
              <a:ext cx="4716000" cy="576000"/>
              <a:chOff x="0" y="2924944"/>
              <a:chExt cx="8802982" cy="1008111"/>
            </a:xfrm>
          </p:grpSpPr>
          <p:grpSp>
            <p:nvGrpSpPr>
              <p:cNvPr id="45" name="그룹 9"/>
              <p:cNvGrpSpPr/>
              <p:nvPr/>
            </p:nvGrpSpPr>
            <p:grpSpPr>
              <a:xfrm>
                <a:off x="0" y="2924944"/>
                <a:ext cx="2931010" cy="1008111"/>
                <a:chOff x="0" y="2924944"/>
                <a:chExt cx="2931010" cy="1008111"/>
              </a:xfrm>
            </p:grpSpPr>
            <p:sp>
              <p:nvSpPr>
                <p:cNvPr id="77" name="이등변 삼각형 3"/>
                <p:cNvSpPr/>
                <p:nvPr/>
              </p:nvSpPr>
              <p:spPr>
                <a:xfrm>
                  <a:off x="0" y="2924944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8" name="이등변 삼각형 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9" name="이등변 삼각형 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80" name="이등변 삼각형 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81" name="이등변 삼각형 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46" name="그룹 10"/>
              <p:cNvGrpSpPr/>
              <p:nvPr/>
            </p:nvGrpSpPr>
            <p:grpSpPr>
              <a:xfrm>
                <a:off x="2931650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73" name="이등변 삼각형 72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4" name="이등변 삼각형 73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5" name="이등변 삼각형 74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6" name="이등변 삼각형 75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47" name="그룹 16"/>
              <p:cNvGrpSpPr/>
              <p:nvPr/>
            </p:nvGrpSpPr>
            <p:grpSpPr>
              <a:xfrm>
                <a:off x="5282249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69" name="이등변 삼각형 68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0" name="이등변 삼각형 69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1" name="이등변 삼각형 70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2" name="이등변 삼각형 71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48" name="그룹 21"/>
              <p:cNvGrpSpPr/>
              <p:nvPr/>
            </p:nvGrpSpPr>
            <p:grpSpPr>
              <a:xfrm>
                <a:off x="7629106" y="2924945"/>
                <a:ext cx="1173876" cy="1008110"/>
                <a:chOff x="582067" y="2924945"/>
                <a:chExt cx="1173876" cy="1008110"/>
              </a:xfrm>
            </p:grpSpPr>
            <p:sp>
              <p:nvSpPr>
                <p:cNvPr id="67" name="이등변 삼각형 66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8" name="이등변 삼각형 67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63" name="그룹 94"/>
            <p:cNvGrpSpPr/>
            <p:nvPr/>
          </p:nvGrpSpPr>
          <p:grpSpPr>
            <a:xfrm rot="10800000">
              <a:off x="4715061" y="0"/>
              <a:ext cx="4400364" cy="576001"/>
              <a:chOff x="0" y="2924944"/>
              <a:chExt cx="8213810" cy="1008112"/>
            </a:xfrm>
          </p:grpSpPr>
          <p:grpSp>
            <p:nvGrpSpPr>
              <p:cNvPr id="64" name="그룹 9"/>
              <p:cNvGrpSpPr/>
              <p:nvPr/>
            </p:nvGrpSpPr>
            <p:grpSpPr>
              <a:xfrm>
                <a:off x="0" y="2924944"/>
                <a:ext cx="2931010" cy="1008111"/>
                <a:chOff x="0" y="2924944"/>
                <a:chExt cx="2931010" cy="1008111"/>
              </a:xfrm>
            </p:grpSpPr>
            <p:sp>
              <p:nvSpPr>
                <p:cNvPr id="58" name="이등변 삼각형 3"/>
                <p:cNvSpPr/>
                <p:nvPr/>
              </p:nvSpPr>
              <p:spPr>
                <a:xfrm>
                  <a:off x="0" y="2924944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9" name="이등변 삼각형 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0" name="이등변 삼각형 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1" name="이등변 삼각형 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2" name="이등변 삼각형 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65" name="그룹 10"/>
              <p:cNvGrpSpPr/>
              <p:nvPr/>
            </p:nvGrpSpPr>
            <p:grpSpPr>
              <a:xfrm>
                <a:off x="2931650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54" name="이등변 삼각형 53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5" name="이등변 삼각형 54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6" name="이등변 삼각형 55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7" name="이등변 삼각형 56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66" name="그룹 16"/>
              <p:cNvGrpSpPr/>
              <p:nvPr/>
            </p:nvGrpSpPr>
            <p:grpSpPr>
              <a:xfrm>
                <a:off x="5282249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50" name="이등변 삼각형 49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1" name="이등변 삼각형 50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2" name="이등변 삼각형 51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3" name="이등변 삼각형 52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sp>
            <p:nvSpPr>
              <p:cNvPr id="49" name="이등변 삼각형 48"/>
              <p:cNvSpPr/>
              <p:nvPr/>
            </p:nvSpPr>
            <p:spPr>
              <a:xfrm rot="10800000">
                <a:off x="7629106" y="3429000"/>
                <a:ext cx="584704" cy="504056"/>
              </a:xfrm>
              <a:prstGeom prst="triangl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u="sng" dirty="0" smtClean="0"/>
              <a:t>3. </a:t>
            </a:r>
            <a:r>
              <a:rPr lang="ko-KR" altLang="en-US" u="sng" dirty="0" err="1" smtClean="0"/>
              <a:t>교생시</a:t>
            </a:r>
            <a:r>
              <a:rPr lang="ko-KR" altLang="en-US" u="sng" dirty="0" smtClean="0"/>
              <a:t> 특별한 주의사항</a:t>
            </a:r>
            <a:endParaRPr lang="ko-KR" altLang="en-US" u="sng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ko-KR" dirty="0"/>
              <a:t> </a:t>
            </a:r>
            <a:r>
              <a:rPr lang="ko-KR" altLang="en-US" dirty="0" smtClean="0"/>
              <a:t>원장선생님께서 행사 때 </a:t>
            </a:r>
            <a:r>
              <a:rPr lang="ko-KR" altLang="en-US" dirty="0" err="1" smtClean="0"/>
              <a:t>마술쇼를</a:t>
            </a:r>
            <a:r>
              <a:rPr lang="ko-KR" altLang="en-US" dirty="0" smtClean="0"/>
              <a:t> 하시는데 그 때 시비를 걸거나 다 아니깐 재미없다는 식의 표현은 절대금물</a:t>
            </a:r>
            <a:r>
              <a:rPr lang="en-US" altLang="ko-KR" dirty="0" smtClean="0"/>
              <a:t>.</a:t>
            </a:r>
            <a:endParaRPr lang="ko-KR" altLang="en-US" dirty="0" smtClean="0"/>
          </a:p>
          <a:p>
            <a:r>
              <a:rPr lang="en-US" altLang="ko-KR" dirty="0"/>
              <a:t> </a:t>
            </a:r>
            <a:r>
              <a:rPr lang="ko-KR" altLang="en-US" dirty="0" smtClean="0"/>
              <a:t>인사는 등원할 때</a:t>
            </a:r>
            <a:r>
              <a:rPr lang="en-US" altLang="ko-KR" dirty="0" smtClean="0"/>
              <a:t>, </a:t>
            </a:r>
            <a:r>
              <a:rPr lang="ko-KR" altLang="en-US" dirty="0" err="1" smtClean="0"/>
              <a:t>하원할</a:t>
            </a:r>
            <a:r>
              <a:rPr lang="ko-KR" altLang="en-US" dirty="0" smtClean="0"/>
              <a:t> 때 모든 선생님께 모든 층 돌아가면서 </a:t>
            </a:r>
            <a:r>
              <a:rPr lang="ko-KR" altLang="en-US" dirty="0" err="1" smtClean="0"/>
              <a:t>인사드렸음</a:t>
            </a:r>
            <a:r>
              <a:rPr lang="en-US" altLang="ko-KR" dirty="0" smtClean="0"/>
              <a:t>(</a:t>
            </a:r>
            <a:r>
              <a:rPr lang="ko-KR" altLang="en-US" dirty="0" err="1" smtClean="0"/>
              <a:t>특수반은</a:t>
            </a:r>
            <a:r>
              <a:rPr lang="en-US" altLang="ko-KR" dirty="0" smtClean="0"/>
              <a:t>3</a:t>
            </a:r>
            <a:r>
              <a:rPr lang="ko-KR" altLang="en-US" dirty="0" smtClean="0"/>
              <a:t>층이라서</a:t>
            </a:r>
            <a:r>
              <a:rPr lang="en-US" altLang="ko-KR" dirty="0" smtClean="0"/>
              <a:t>)</a:t>
            </a:r>
            <a:endParaRPr lang="ko-KR" altLang="en-US" dirty="0" smtClean="0"/>
          </a:p>
          <a:p>
            <a:r>
              <a:rPr lang="en-US" altLang="ko-KR" dirty="0"/>
              <a:t> </a:t>
            </a:r>
            <a:r>
              <a:rPr lang="ko-KR" altLang="en-US" dirty="0" err="1" smtClean="0"/>
              <a:t>수첩들고</a:t>
            </a:r>
            <a:r>
              <a:rPr lang="ko-KR" altLang="en-US" dirty="0" smtClean="0"/>
              <a:t> 항상 일지를 어떻게 </a:t>
            </a:r>
            <a:r>
              <a:rPr lang="ko-KR" altLang="en-US" dirty="0" err="1" smtClean="0"/>
              <a:t>쓸것인지</a:t>
            </a:r>
            <a:r>
              <a:rPr lang="ko-KR" altLang="en-US" dirty="0" smtClean="0"/>
              <a:t> 체크할 </a:t>
            </a:r>
            <a:r>
              <a:rPr lang="ko-KR" altLang="en-US" dirty="0" err="1" smtClean="0"/>
              <a:t>뿐만아니라</a:t>
            </a:r>
            <a:r>
              <a:rPr lang="ko-KR" altLang="en-US" dirty="0" smtClean="0"/>
              <a:t> 하루에 </a:t>
            </a:r>
            <a:r>
              <a:rPr lang="ko-KR" altLang="en-US" dirty="0" err="1" smtClean="0"/>
              <a:t>일반반</a:t>
            </a:r>
            <a:r>
              <a:rPr lang="ko-KR" altLang="en-US" dirty="0" smtClean="0"/>
              <a:t> 한 아동</a:t>
            </a:r>
            <a:r>
              <a:rPr lang="en-US" altLang="ko-KR" dirty="0" smtClean="0"/>
              <a:t>, </a:t>
            </a:r>
            <a:r>
              <a:rPr lang="ko-KR" altLang="en-US" dirty="0" err="1" smtClean="0"/>
              <a:t>특수반</a:t>
            </a:r>
            <a:r>
              <a:rPr lang="ko-KR" altLang="en-US" dirty="0" smtClean="0"/>
              <a:t> 한 아동을 집중적으로 </a:t>
            </a:r>
            <a:r>
              <a:rPr lang="ko-KR" altLang="en-US" dirty="0" err="1" smtClean="0"/>
              <a:t>관찰해야함</a:t>
            </a:r>
            <a:r>
              <a:rPr lang="en-US" altLang="ko-KR" dirty="0" smtClean="0"/>
              <a:t>.</a:t>
            </a:r>
            <a:endParaRPr lang="ko-KR" altLang="en-US" dirty="0" smtClean="0"/>
          </a:p>
          <a:p>
            <a:endParaRPr lang="ko-KR" altLang="en-US" dirty="0"/>
          </a:p>
        </p:txBody>
      </p:sp>
      <p:grpSp>
        <p:nvGrpSpPr>
          <p:cNvPr id="4" name="그룹 114"/>
          <p:cNvGrpSpPr/>
          <p:nvPr/>
        </p:nvGrpSpPr>
        <p:grpSpPr>
          <a:xfrm>
            <a:off x="9525" y="9525"/>
            <a:ext cx="9115425" cy="576001"/>
            <a:chOff x="0" y="0"/>
            <a:chExt cx="9115425" cy="576001"/>
          </a:xfrm>
        </p:grpSpPr>
        <p:grpSp>
          <p:nvGrpSpPr>
            <p:cNvPr id="5" name="그룹 29"/>
            <p:cNvGrpSpPr/>
            <p:nvPr/>
          </p:nvGrpSpPr>
          <p:grpSpPr>
            <a:xfrm rot="10800000">
              <a:off x="0" y="0"/>
              <a:ext cx="4716000" cy="576000"/>
              <a:chOff x="0" y="2924944"/>
              <a:chExt cx="8802982" cy="1008111"/>
            </a:xfrm>
          </p:grpSpPr>
          <p:grpSp>
            <p:nvGrpSpPr>
              <p:cNvPr id="6" name="그룹 9"/>
              <p:cNvGrpSpPr/>
              <p:nvPr/>
            </p:nvGrpSpPr>
            <p:grpSpPr>
              <a:xfrm>
                <a:off x="0" y="2924944"/>
                <a:ext cx="2931010" cy="1008111"/>
                <a:chOff x="0" y="2924944"/>
                <a:chExt cx="2931010" cy="1008111"/>
              </a:xfrm>
            </p:grpSpPr>
            <p:sp>
              <p:nvSpPr>
                <p:cNvPr id="38" name="이등변 삼각형 3"/>
                <p:cNvSpPr/>
                <p:nvPr/>
              </p:nvSpPr>
              <p:spPr>
                <a:xfrm>
                  <a:off x="0" y="2924944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9" name="이등변 삼각형 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0" name="이등변 삼각형 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1" name="이등변 삼각형 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2" name="이등변 삼각형 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7" name="그룹 10"/>
              <p:cNvGrpSpPr/>
              <p:nvPr/>
            </p:nvGrpSpPr>
            <p:grpSpPr>
              <a:xfrm>
                <a:off x="2931650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34" name="이등변 삼각형 33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5" name="이등변 삼각형 34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6" name="이등변 삼각형 35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7" name="이등변 삼각형 36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8" name="그룹 16"/>
              <p:cNvGrpSpPr/>
              <p:nvPr/>
            </p:nvGrpSpPr>
            <p:grpSpPr>
              <a:xfrm>
                <a:off x="5282249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30" name="이등변 삼각형 29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1" name="이등변 삼각형 30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2" name="이등변 삼각형 31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3" name="이등변 삼각형 32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9" name="그룹 21"/>
              <p:cNvGrpSpPr/>
              <p:nvPr/>
            </p:nvGrpSpPr>
            <p:grpSpPr>
              <a:xfrm>
                <a:off x="7629106" y="2924945"/>
                <a:ext cx="1173876" cy="1008110"/>
                <a:chOff x="582067" y="2924945"/>
                <a:chExt cx="1173876" cy="1008110"/>
              </a:xfrm>
            </p:grpSpPr>
            <p:sp>
              <p:nvSpPr>
                <p:cNvPr id="28" name="이등변 삼각형 27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9" name="이등변 삼각형 28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24" name="그룹 94"/>
            <p:cNvGrpSpPr/>
            <p:nvPr/>
          </p:nvGrpSpPr>
          <p:grpSpPr>
            <a:xfrm rot="10800000">
              <a:off x="4715061" y="0"/>
              <a:ext cx="4400364" cy="576001"/>
              <a:chOff x="0" y="2924944"/>
              <a:chExt cx="8213810" cy="1008112"/>
            </a:xfrm>
          </p:grpSpPr>
          <p:grpSp>
            <p:nvGrpSpPr>
              <p:cNvPr id="25" name="그룹 9"/>
              <p:cNvGrpSpPr/>
              <p:nvPr/>
            </p:nvGrpSpPr>
            <p:grpSpPr>
              <a:xfrm>
                <a:off x="0" y="2924944"/>
                <a:ext cx="2931010" cy="1008111"/>
                <a:chOff x="0" y="2924944"/>
                <a:chExt cx="2931010" cy="1008111"/>
              </a:xfrm>
            </p:grpSpPr>
            <p:sp>
              <p:nvSpPr>
                <p:cNvPr id="19" name="이등변 삼각형 3"/>
                <p:cNvSpPr/>
                <p:nvPr/>
              </p:nvSpPr>
              <p:spPr>
                <a:xfrm>
                  <a:off x="0" y="2924944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0" name="이등변 삼각형 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1" name="이등변 삼각형 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2" name="이등변 삼각형 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3" name="이등변 삼각형 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26" name="그룹 10"/>
              <p:cNvGrpSpPr/>
              <p:nvPr/>
            </p:nvGrpSpPr>
            <p:grpSpPr>
              <a:xfrm>
                <a:off x="2931650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15" name="이등변 삼각형 1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6" name="이등변 삼각형 1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7" name="이등변 삼각형 1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8" name="이등변 삼각형 17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27" name="그룹 16"/>
              <p:cNvGrpSpPr/>
              <p:nvPr/>
            </p:nvGrpSpPr>
            <p:grpSpPr>
              <a:xfrm>
                <a:off x="5282249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11" name="이등변 삼각형 10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2" name="이등변 삼각형 11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3" name="이등변 삼각형 12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4" name="이등변 삼각형 13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sp>
            <p:nvSpPr>
              <p:cNvPr id="10" name="이등변 삼각형 9"/>
              <p:cNvSpPr/>
              <p:nvPr/>
            </p:nvSpPr>
            <p:spPr>
              <a:xfrm rot="10800000">
                <a:off x="7629106" y="3429000"/>
                <a:ext cx="584704" cy="504056"/>
              </a:xfrm>
              <a:prstGeom prst="triangl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grpSp>
        <p:nvGrpSpPr>
          <p:cNvPr id="43" name="그룹 114"/>
          <p:cNvGrpSpPr/>
          <p:nvPr/>
        </p:nvGrpSpPr>
        <p:grpSpPr>
          <a:xfrm rot="10800000">
            <a:off x="9525" y="6265949"/>
            <a:ext cx="9115425" cy="576001"/>
            <a:chOff x="0" y="0"/>
            <a:chExt cx="9115425" cy="576001"/>
          </a:xfrm>
        </p:grpSpPr>
        <p:grpSp>
          <p:nvGrpSpPr>
            <p:cNvPr id="44" name="그룹 29"/>
            <p:cNvGrpSpPr/>
            <p:nvPr/>
          </p:nvGrpSpPr>
          <p:grpSpPr>
            <a:xfrm rot="10800000">
              <a:off x="0" y="0"/>
              <a:ext cx="4716000" cy="576000"/>
              <a:chOff x="0" y="2924944"/>
              <a:chExt cx="8802982" cy="1008111"/>
            </a:xfrm>
          </p:grpSpPr>
          <p:grpSp>
            <p:nvGrpSpPr>
              <p:cNvPr id="45" name="그룹 9"/>
              <p:cNvGrpSpPr/>
              <p:nvPr/>
            </p:nvGrpSpPr>
            <p:grpSpPr>
              <a:xfrm>
                <a:off x="0" y="2924944"/>
                <a:ext cx="2931010" cy="1008111"/>
                <a:chOff x="0" y="2924944"/>
                <a:chExt cx="2931010" cy="1008111"/>
              </a:xfrm>
            </p:grpSpPr>
            <p:sp>
              <p:nvSpPr>
                <p:cNvPr id="77" name="이등변 삼각형 3"/>
                <p:cNvSpPr/>
                <p:nvPr/>
              </p:nvSpPr>
              <p:spPr>
                <a:xfrm>
                  <a:off x="0" y="2924944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8" name="이등변 삼각형 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9" name="이등변 삼각형 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80" name="이등변 삼각형 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81" name="이등변 삼각형 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46" name="그룹 10"/>
              <p:cNvGrpSpPr/>
              <p:nvPr/>
            </p:nvGrpSpPr>
            <p:grpSpPr>
              <a:xfrm>
                <a:off x="2931650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73" name="이등변 삼각형 72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4" name="이등변 삼각형 73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5" name="이등변 삼각형 74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6" name="이등변 삼각형 75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47" name="그룹 16"/>
              <p:cNvGrpSpPr/>
              <p:nvPr/>
            </p:nvGrpSpPr>
            <p:grpSpPr>
              <a:xfrm>
                <a:off x="5282249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69" name="이등변 삼각형 68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0" name="이등변 삼각형 69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1" name="이등변 삼각형 70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2" name="이등변 삼각형 71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48" name="그룹 21"/>
              <p:cNvGrpSpPr/>
              <p:nvPr/>
            </p:nvGrpSpPr>
            <p:grpSpPr>
              <a:xfrm>
                <a:off x="7629106" y="2924945"/>
                <a:ext cx="1173876" cy="1008110"/>
                <a:chOff x="582067" y="2924945"/>
                <a:chExt cx="1173876" cy="1008110"/>
              </a:xfrm>
            </p:grpSpPr>
            <p:sp>
              <p:nvSpPr>
                <p:cNvPr id="67" name="이등변 삼각형 66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8" name="이등변 삼각형 67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63" name="그룹 94"/>
            <p:cNvGrpSpPr/>
            <p:nvPr/>
          </p:nvGrpSpPr>
          <p:grpSpPr>
            <a:xfrm rot="10800000">
              <a:off x="4715061" y="0"/>
              <a:ext cx="4400364" cy="576001"/>
              <a:chOff x="0" y="2924944"/>
              <a:chExt cx="8213810" cy="1008112"/>
            </a:xfrm>
          </p:grpSpPr>
          <p:grpSp>
            <p:nvGrpSpPr>
              <p:cNvPr id="64" name="그룹 9"/>
              <p:cNvGrpSpPr/>
              <p:nvPr/>
            </p:nvGrpSpPr>
            <p:grpSpPr>
              <a:xfrm>
                <a:off x="0" y="2924944"/>
                <a:ext cx="2931010" cy="1008111"/>
                <a:chOff x="0" y="2924944"/>
                <a:chExt cx="2931010" cy="1008111"/>
              </a:xfrm>
            </p:grpSpPr>
            <p:sp>
              <p:nvSpPr>
                <p:cNvPr id="58" name="이등변 삼각형 3"/>
                <p:cNvSpPr/>
                <p:nvPr/>
              </p:nvSpPr>
              <p:spPr>
                <a:xfrm>
                  <a:off x="0" y="2924944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9" name="이등변 삼각형 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0" name="이등변 삼각형 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1" name="이등변 삼각형 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2" name="이등변 삼각형 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65" name="그룹 10"/>
              <p:cNvGrpSpPr/>
              <p:nvPr/>
            </p:nvGrpSpPr>
            <p:grpSpPr>
              <a:xfrm>
                <a:off x="2931650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54" name="이등변 삼각형 53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5" name="이등변 삼각형 54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6" name="이등변 삼각형 55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7" name="이등변 삼각형 56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66" name="그룹 16"/>
              <p:cNvGrpSpPr/>
              <p:nvPr/>
            </p:nvGrpSpPr>
            <p:grpSpPr>
              <a:xfrm>
                <a:off x="5282249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50" name="이등변 삼각형 49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1" name="이등변 삼각형 50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2" name="이등변 삼각형 51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3" name="이등변 삼각형 52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sp>
            <p:nvSpPr>
              <p:cNvPr id="49" name="이등변 삼각형 48"/>
              <p:cNvSpPr/>
              <p:nvPr/>
            </p:nvSpPr>
            <p:spPr>
              <a:xfrm rot="10800000">
                <a:off x="7629106" y="3429000"/>
                <a:ext cx="584704" cy="504056"/>
              </a:xfrm>
              <a:prstGeom prst="triangl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u="sng" dirty="0" smtClean="0"/>
              <a:t>4. </a:t>
            </a:r>
            <a:r>
              <a:rPr lang="ko-KR" altLang="en-US" u="sng" dirty="0" smtClean="0"/>
              <a:t>수업계획안</a:t>
            </a:r>
            <a:endParaRPr lang="ko-KR" altLang="en-US" u="sng" dirty="0"/>
          </a:p>
        </p:txBody>
      </p:sp>
      <p:grpSp>
        <p:nvGrpSpPr>
          <p:cNvPr id="3" name="그룹 114"/>
          <p:cNvGrpSpPr/>
          <p:nvPr/>
        </p:nvGrpSpPr>
        <p:grpSpPr>
          <a:xfrm>
            <a:off x="9525" y="9525"/>
            <a:ext cx="9115425" cy="576001"/>
            <a:chOff x="0" y="0"/>
            <a:chExt cx="9115425" cy="576001"/>
          </a:xfrm>
        </p:grpSpPr>
        <p:grpSp>
          <p:nvGrpSpPr>
            <p:cNvPr id="4" name="그룹 29"/>
            <p:cNvGrpSpPr/>
            <p:nvPr/>
          </p:nvGrpSpPr>
          <p:grpSpPr>
            <a:xfrm rot="10800000">
              <a:off x="0" y="0"/>
              <a:ext cx="4716000" cy="576000"/>
              <a:chOff x="0" y="2924944"/>
              <a:chExt cx="8802982" cy="1008111"/>
            </a:xfrm>
          </p:grpSpPr>
          <p:grpSp>
            <p:nvGrpSpPr>
              <p:cNvPr id="5" name="그룹 9"/>
              <p:cNvGrpSpPr/>
              <p:nvPr/>
            </p:nvGrpSpPr>
            <p:grpSpPr>
              <a:xfrm>
                <a:off x="0" y="2924944"/>
                <a:ext cx="2931010" cy="1008111"/>
                <a:chOff x="0" y="2924944"/>
                <a:chExt cx="2931010" cy="1008111"/>
              </a:xfrm>
            </p:grpSpPr>
            <p:sp>
              <p:nvSpPr>
                <p:cNvPr id="38" name="이등변 삼각형 3"/>
                <p:cNvSpPr/>
                <p:nvPr/>
              </p:nvSpPr>
              <p:spPr>
                <a:xfrm>
                  <a:off x="0" y="2924944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9" name="이등변 삼각형 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0" name="이등변 삼각형 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1" name="이등변 삼각형 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2" name="이등변 삼각형 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6" name="그룹 10"/>
              <p:cNvGrpSpPr/>
              <p:nvPr/>
            </p:nvGrpSpPr>
            <p:grpSpPr>
              <a:xfrm>
                <a:off x="2931650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34" name="이등변 삼각형 33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5" name="이등변 삼각형 34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6" name="이등변 삼각형 35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7" name="이등변 삼각형 36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7" name="그룹 16"/>
              <p:cNvGrpSpPr/>
              <p:nvPr/>
            </p:nvGrpSpPr>
            <p:grpSpPr>
              <a:xfrm>
                <a:off x="5282249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30" name="이등변 삼각형 29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1" name="이등변 삼각형 30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2" name="이등변 삼각형 31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3" name="이등변 삼각형 32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8" name="그룹 21"/>
              <p:cNvGrpSpPr/>
              <p:nvPr/>
            </p:nvGrpSpPr>
            <p:grpSpPr>
              <a:xfrm>
                <a:off x="7629106" y="2924945"/>
                <a:ext cx="1173876" cy="1008110"/>
                <a:chOff x="582067" y="2924945"/>
                <a:chExt cx="1173876" cy="1008110"/>
              </a:xfrm>
            </p:grpSpPr>
            <p:sp>
              <p:nvSpPr>
                <p:cNvPr id="28" name="이등변 삼각형 27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9" name="이등변 삼각형 28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9" name="그룹 94"/>
            <p:cNvGrpSpPr/>
            <p:nvPr/>
          </p:nvGrpSpPr>
          <p:grpSpPr>
            <a:xfrm rot="10800000">
              <a:off x="4715061" y="0"/>
              <a:ext cx="4400364" cy="576001"/>
              <a:chOff x="0" y="2924944"/>
              <a:chExt cx="8213810" cy="1008112"/>
            </a:xfrm>
          </p:grpSpPr>
          <p:grpSp>
            <p:nvGrpSpPr>
              <p:cNvPr id="24" name="그룹 9"/>
              <p:cNvGrpSpPr/>
              <p:nvPr/>
            </p:nvGrpSpPr>
            <p:grpSpPr>
              <a:xfrm>
                <a:off x="0" y="2924944"/>
                <a:ext cx="2931010" cy="1008111"/>
                <a:chOff x="0" y="2924944"/>
                <a:chExt cx="2931010" cy="1008111"/>
              </a:xfrm>
            </p:grpSpPr>
            <p:sp>
              <p:nvSpPr>
                <p:cNvPr id="19" name="이등변 삼각형 3"/>
                <p:cNvSpPr/>
                <p:nvPr/>
              </p:nvSpPr>
              <p:spPr>
                <a:xfrm>
                  <a:off x="0" y="2924944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0" name="이등변 삼각형 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1" name="이등변 삼각형 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2" name="이등변 삼각형 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3" name="이등변 삼각형 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25" name="그룹 10"/>
              <p:cNvGrpSpPr/>
              <p:nvPr/>
            </p:nvGrpSpPr>
            <p:grpSpPr>
              <a:xfrm>
                <a:off x="2931650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15" name="이등변 삼각형 1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6" name="이등변 삼각형 1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7" name="이등변 삼각형 1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8" name="이등변 삼각형 17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26" name="그룹 16"/>
              <p:cNvGrpSpPr/>
              <p:nvPr/>
            </p:nvGrpSpPr>
            <p:grpSpPr>
              <a:xfrm>
                <a:off x="5282249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11" name="이등변 삼각형 10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2" name="이등변 삼각형 11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3" name="이등변 삼각형 12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4" name="이등변 삼각형 13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sp>
            <p:nvSpPr>
              <p:cNvPr id="10" name="이등변 삼각형 9"/>
              <p:cNvSpPr/>
              <p:nvPr/>
            </p:nvSpPr>
            <p:spPr>
              <a:xfrm rot="10800000">
                <a:off x="7629106" y="3429000"/>
                <a:ext cx="584704" cy="504056"/>
              </a:xfrm>
              <a:prstGeom prst="triangl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grpSp>
        <p:nvGrpSpPr>
          <p:cNvPr id="27" name="그룹 114"/>
          <p:cNvGrpSpPr/>
          <p:nvPr/>
        </p:nvGrpSpPr>
        <p:grpSpPr>
          <a:xfrm rot="10800000">
            <a:off x="9525" y="6265949"/>
            <a:ext cx="9115425" cy="576001"/>
            <a:chOff x="0" y="0"/>
            <a:chExt cx="9115425" cy="576001"/>
          </a:xfrm>
        </p:grpSpPr>
        <p:grpSp>
          <p:nvGrpSpPr>
            <p:cNvPr id="43" name="그룹 29"/>
            <p:cNvGrpSpPr/>
            <p:nvPr/>
          </p:nvGrpSpPr>
          <p:grpSpPr>
            <a:xfrm rot="10800000">
              <a:off x="0" y="0"/>
              <a:ext cx="4716000" cy="576000"/>
              <a:chOff x="0" y="2924944"/>
              <a:chExt cx="8802982" cy="1008111"/>
            </a:xfrm>
          </p:grpSpPr>
          <p:grpSp>
            <p:nvGrpSpPr>
              <p:cNvPr id="44" name="그룹 9"/>
              <p:cNvGrpSpPr/>
              <p:nvPr/>
            </p:nvGrpSpPr>
            <p:grpSpPr>
              <a:xfrm>
                <a:off x="0" y="2924944"/>
                <a:ext cx="2931010" cy="1008111"/>
                <a:chOff x="0" y="2924944"/>
                <a:chExt cx="2931010" cy="1008111"/>
              </a:xfrm>
            </p:grpSpPr>
            <p:sp>
              <p:nvSpPr>
                <p:cNvPr id="77" name="이등변 삼각형 3"/>
                <p:cNvSpPr/>
                <p:nvPr/>
              </p:nvSpPr>
              <p:spPr>
                <a:xfrm>
                  <a:off x="0" y="2924944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8" name="이등변 삼각형 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9" name="이등변 삼각형 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80" name="이등변 삼각형 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81" name="이등변 삼각형 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45" name="그룹 10"/>
              <p:cNvGrpSpPr/>
              <p:nvPr/>
            </p:nvGrpSpPr>
            <p:grpSpPr>
              <a:xfrm>
                <a:off x="2931650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73" name="이등변 삼각형 72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4" name="이등변 삼각형 73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5" name="이등변 삼각형 74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6" name="이등변 삼각형 75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46" name="그룹 16"/>
              <p:cNvGrpSpPr/>
              <p:nvPr/>
            </p:nvGrpSpPr>
            <p:grpSpPr>
              <a:xfrm>
                <a:off x="5282249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69" name="이등변 삼각형 68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0" name="이등변 삼각형 69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1" name="이등변 삼각형 70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2" name="이등변 삼각형 71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47" name="그룹 21"/>
              <p:cNvGrpSpPr/>
              <p:nvPr/>
            </p:nvGrpSpPr>
            <p:grpSpPr>
              <a:xfrm>
                <a:off x="7629106" y="2924945"/>
                <a:ext cx="1173876" cy="1008110"/>
                <a:chOff x="582067" y="2924945"/>
                <a:chExt cx="1173876" cy="1008110"/>
              </a:xfrm>
            </p:grpSpPr>
            <p:sp>
              <p:nvSpPr>
                <p:cNvPr id="67" name="이등변 삼각형 66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8" name="이등변 삼각형 67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48" name="그룹 94"/>
            <p:cNvGrpSpPr/>
            <p:nvPr/>
          </p:nvGrpSpPr>
          <p:grpSpPr>
            <a:xfrm rot="10800000">
              <a:off x="4715061" y="0"/>
              <a:ext cx="4400364" cy="576001"/>
              <a:chOff x="0" y="2924944"/>
              <a:chExt cx="8213810" cy="1008112"/>
            </a:xfrm>
          </p:grpSpPr>
          <p:grpSp>
            <p:nvGrpSpPr>
              <p:cNvPr id="63" name="그룹 9"/>
              <p:cNvGrpSpPr/>
              <p:nvPr/>
            </p:nvGrpSpPr>
            <p:grpSpPr>
              <a:xfrm>
                <a:off x="0" y="2924944"/>
                <a:ext cx="2931010" cy="1008111"/>
                <a:chOff x="0" y="2924944"/>
                <a:chExt cx="2931010" cy="1008111"/>
              </a:xfrm>
            </p:grpSpPr>
            <p:sp>
              <p:nvSpPr>
                <p:cNvPr id="58" name="이등변 삼각형 3"/>
                <p:cNvSpPr/>
                <p:nvPr/>
              </p:nvSpPr>
              <p:spPr>
                <a:xfrm>
                  <a:off x="0" y="2924944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9" name="이등변 삼각형 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0" name="이등변 삼각형 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1" name="이등변 삼각형 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2" name="이등변 삼각형 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64" name="그룹 10"/>
              <p:cNvGrpSpPr/>
              <p:nvPr/>
            </p:nvGrpSpPr>
            <p:grpSpPr>
              <a:xfrm>
                <a:off x="2931650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54" name="이등변 삼각형 53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5" name="이등변 삼각형 54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6" name="이등변 삼각형 55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7" name="이등변 삼각형 56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65" name="그룹 16"/>
              <p:cNvGrpSpPr/>
              <p:nvPr/>
            </p:nvGrpSpPr>
            <p:grpSpPr>
              <a:xfrm>
                <a:off x="5282249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50" name="이등변 삼각형 49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1" name="이등변 삼각형 50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2" name="이등변 삼각형 51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3" name="이등변 삼각형 52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sp>
            <p:nvSpPr>
              <p:cNvPr id="49" name="이등변 삼각형 48"/>
              <p:cNvSpPr/>
              <p:nvPr/>
            </p:nvSpPr>
            <p:spPr>
              <a:xfrm rot="10800000">
                <a:off x="7629106" y="3429000"/>
                <a:ext cx="584704" cy="504056"/>
              </a:xfrm>
              <a:prstGeom prst="triangl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1571612"/>
            <a:ext cx="5357850" cy="49457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71472" y="5500702"/>
            <a:ext cx="8229600" cy="1143000"/>
          </a:xfrm>
        </p:spPr>
        <p:txBody>
          <a:bodyPr>
            <a:noAutofit/>
          </a:bodyPr>
          <a:lstStyle/>
          <a:p>
            <a:r>
              <a:rPr lang="ko-KR" altLang="en-US" sz="2800" dirty="0"/>
              <a:t>매 활동 밑에 </a:t>
            </a:r>
            <a:r>
              <a:rPr lang="ko-KR" altLang="en-US" sz="2800" dirty="0" err="1"/>
              <a:t>특수반</a:t>
            </a:r>
            <a:r>
              <a:rPr lang="ko-KR" altLang="en-US" sz="2800" dirty="0"/>
              <a:t> 아이들을 관찰해서 그에 맞는 교수적 수정이나 했던 활동들을 </a:t>
            </a:r>
            <a:r>
              <a:rPr lang="ko-KR" altLang="en-US" sz="2800" dirty="0" smtClean="0"/>
              <a:t>적어 </a:t>
            </a:r>
            <a:r>
              <a:rPr lang="ko-KR" altLang="en-US" sz="2800" dirty="0" err="1" smtClean="0"/>
              <a:t>나가야함</a:t>
            </a:r>
            <a:r>
              <a:rPr lang="en-US" altLang="ko-KR" sz="2800" dirty="0"/>
              <a:t>.</a:t>
            </a:r>
            <a:br>
              <a:rPr lang="en-US" altLang="ko-KR" sz="2800" dirty="0"/>
            </a:br>
            <a:endParaRPr lang="ko-KR" altLang="en-US" sz="2800" dirty="0"/>
          </a:p>
        </p:txBody>
      </p:sp>
      <p:grpSp>
        <p:nvGrpSpPr>
          <p:cNvPr id="3" name="그룹 114"/>
          <p:cNvGrpSpPr/>
          <p:nvPr/>
        </p:nvGrpSpPr>
        <p:grpSpPr>
          <a:xfrm>
            <a:off x="9525" y="9525"/>
            <a:ext cx="9115425" cy="576001"/>
            <a:chOff x="0" y="0"/>
            <a:chExt cx="9115425" cy="576001"/>
          </a:xfrm>
        </p:grpSpPr>
        <p:grpSp>
          <p:nvGrpSpPr>
            <p:cNvPr id="4" name="그룹 29"/>
            <p:cNvGrpSpPr/>
            <p:nvPr/>
          </p:nvGrpSpPr>
          <p:grpSpPr>
            <a:xfrm rot="10800000">
              <a:off x="0" y="0"/>
              <a:ext cx="4716000" cy="576000"/>
              <a:chOff x="0" y="2924944"/>
              <a:chExt cx="8802982" cy="1008111"/>
            </a:xfrm>
          </p:grpSpPr>
          <p:grpSp>
            <p:nvGrpSpPr>
              <p:cNvPr id="5" name="그룹 9"/>
              <p:cNvGrpSpPr/>
              <p:nvPr/>
            </p:nvGrpSpPr>
            <p:grpSpPr>
              <a:xfrm>
                <a:off x="0" y="2924944"/>
                <a:ext cx="2931010" cy="1008111"/>
                <a:chOff x="0" y="2924944"/>
                <a:chExt cx="2931010" cy="1008111"/>
              </a:xfrm>
            </p:grpSpPr>
            <p:sp>
              <p:nvSpPr>
                <p:cNvPr id="38" name="이등변 삼각형 3"/>
                <p:cNvSpPr/>
                <p:nvPr/>
              </p:nvSpPr>
              <p:spPr>
                <a:xfrm>
                  <a:off x="0" y="2924944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9" name="이등변 삼각형 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0" name="이등변 삼각형 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1" name="이등변 삼각형 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2" name="이등변 삼각형 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6" name="그룹 10"/>
              <p:cNvGrpSpPr/>
              <p:nvPr/>
            </p:nvGrpSpPr>
            <p:grpSpPr>
              <a:xfrm>
                <a:off x="2931650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34" name="이등변 삼각형 33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5" name="이등변 삼각형 34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6" name="이등변 삼각형 35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7" name="이등변 삼각형 36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7" name="그룹 16"/>
              <p:cNvGrpSpPr/>
              <p:nvPr/>
            </p:nvGrpSpPr>
            <p:grpSpPr>
              <a:xfrm>
                <a:off x="5282249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30" name="이등변 삼각형 29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1" name="이등변 삼각형 30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2" name="이등변 삼각형 31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3" name="이등변 삼각형 32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8" name="그룹 21"/>
              <p:cNvGrpSpPr/>
              <p:nvPr/>
            </p:nvGrpSpPr>
            <p:grpSpPr>
              <a:xfrm>
                <a:off x="7629106" y="2924945"/>
                <a:ext cx="1173876" cy="1008110"/>
                <a:chOff x="582067" y="2924945"/>
                <a:chExt cx="1173876" cy="1008110"/>
              </a:xfrm>
            </p:grpSpPr>
            <p:sp>
              <p:nvSpPr>
                <p:cNvPr id="28" name="이등변 삼각형 27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9" name="이등변 삼각형 28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9" name="그룹 94"/>
            <p:cNvGrpSpPr/>
            <p:nvPr/>
          </p:nvGrpSpPr>
          <p:grpSpPr>
            <a:xfrm rot="10800000">
              <a:off x="4715061" y="0"/>
              <a:ext cx="4400364" cy="576001"/>
              <a:chOff x="0" y="2924944"/>
              <a:chExt cx="8213810" cy="1008112"/>
            </a:xfrm>
          </p:grpSpPr>
          <p:grpSp>
            <p:nvGrpSpPr>
              <p:cNvPr id="24" name="그룹 9"/>
              <p:cNvGrpSpPr/>
              <p:nvPr/>
            </p:nvGrpSpPr>
            <p:grpSpPr>
              <a:xfrm>
                <a:off x="0" y="2924944"/>
                <a:ext cx="2931010" cy="1008111"/>
                <a:chOff x="0" y="2924944"/>
                <a:chExt cx="2931010" cy="1008111"/>
              </a:xfrm>
            </p:grpSpPr>
            <p:sp>
              <p:nvSpPr>
                <p:cNvPr id="19" name="이등변 삼각형 3"/>
                <p:cNvSpPr/>
                <p:nvPr/>
              </p:nvSpPr>
              <p:spPr>
                <a:xfrm>
                  <a:off x="0" y="2924944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0" name="이등변 삼각형 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1" name="이등변 삼각형 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2" name="이등변 삼각형 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3" name="이등변 삼각형 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25" name="그룹 10"/>
              <p:cNvGrpSpPr/>
              <p:nvPr/>
            </p:nvGrpSpPr>
            <p:grpSpPr>
              <a:xfrm>
                <a:off x="2931650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15" name="이등변 삼각형 1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6" name="이등변 삼각형 1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7" name="이등변 삼각형 1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8" name="이등변 삼각형 17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26" name="그룹 16"/>
              <p:cNvGrpSpPr/>
              <p:nvPr/>
            </p:nvGrpSpPr>
            <p:grpSpPr>
              <a:xfrm>
                <a:off x="5282249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11" name="이등변 삼각형 10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2" name="이등변 삼각형 11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3" name="이등변 삼각형 12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4" name="이등변 삼각형 13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sp>
            <p:nvSpPr>
              <p:cNvPr id="10" name="이등변 삼각형 9"/>
              <p:cNvSpPr/>
              <p:nvPr/>
            </p:nvSpPr>
            <p:spPr>
              <a:xfrm rot="10800000">
                <a:off x="7629106" y="3429000"/>
                <a:ext cx="584704" cy="504056"/>
              </a:xfrm>
              <a:prstGeom prst="triangl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grpSp>
        <p:nvGrpSpPr>
          <p:cNvPr id="27" name="그룹 114"/>
          <p:cNvGrpSpPr/>
          <p:nvPr/>
        </p:nvGrpSpPr>
        <p:grpSpPr>
          <a:xfrm rot="10800000">
            <a:off x="9525" y="6265949"/>
            <a:ext cx="9115425" cy="576001"/>
            <a:chOff x="0" y="0"/>
            <a:chExt cx="9115425" cy="576001"/>
          </a:xfrm>
        </p:grpSpPr>
        <p:grpSp>
          <p:nvGrpSpPr>
            <p:cNvPr id="2048" name="그룹 29"/>
            <p:cNvGrpSpPr/>
            <p:nvPr/>
          </p:nvGrpSpPr>
          <p:grpSpPr>
            <a:xfrm rot="10800000">
              <a:off x="0" y="0"/>
              <a:ext cx="4716000" cy="576000"/>
              <a:chOff x="0" y="2924944"/>
              <a:chExt cx="8802982" cy="1008111"/>
            </a:xfrm>
          </p:grpSpPr>
          <p:grpSp>
            <p:nvGrpSpPr>
              <p:cNvPr id="2049" name="그룹 9"/>
              <p:cNvGrpSpPr/>
              <p:nvPr/>
            </p:nvGrpSpPr>
            <p:grpSpPr>
              <a:xfrm>
                <a:off x="0" y="2924944"/>
                <a:ext cx="2931010" cy="1008111"/>
                <a:chOff x="0" y="2924944"/>
                <a:chExt cx="2931010" cy="1008111"/>
              </a:xfrm>
            </p:grpSpPr>
            <p:sp>
              <p:nvSpPr>
                <p:cNvPr id="77" name="이등변 삼각형 3"/>
                <p:cNvSpPr/>
                <p:nvPr/>
              </p:nvSpPr>
              <p:spPr>
                <a:xfrm>
                  <a:off x="0" y="2924944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8" name="이등변 삼각형 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9" name="이등변 삼각형 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80" name="이등변 삼각형 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81" name="이등변 삼각형 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2051" name="그룹 10"/>
              <p:cNvGrpSpPr/>
              <p:nvPr/>
            </p:nvGrpSpPr>
            <p:grpSpPr>
              <a:xfrm>
                <a:off x="2931650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73" name="이등변 삼각형 72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4" name="이등변 삼각형 73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5" name="이등변 삼각형 74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6" name="이등변 삼각형 75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2052" name="그룹 16"/>
              <p:cNvGrpSpPr/>
              <p:nvPr/>
            </p:nvGrpSpPr>
            <p:grpSpPr>
              <a:xfrm>
                <a:off x="5282249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69" name="이등변 삼각형 68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0" name="이등변 삼각형 69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1" name="이등변 삼각형 70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2" name="이등변 삼각형 71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2053" name="그룹 21"/>
              <p:cNvGrpSpPr/>
              <p:nvPr/>
            </p:nvGrpSpPr>
            <p:grpSpPr>
              <a:xfrm>
                <a:off x="7629106" y="2924945"/>
                <a:ext cx="1173876" cy="1008110"/>
                <a:chOff x="582067" y="2924945"/>
                <a:chExt cx="1173876" cy="1008110"/>
              </a:xfrm>
            </p:grpSpPr>
            <p:sp>
              <p:nvSpPr>
                <p:cNvPr id="67" name="이등변 삼각형 66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8" name="이등변 삼각형 67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2054" name="그룹 94"/>
            <p:cNvGrpSpPr/>
            <p:nvPr/>
          </p:nvGrpSpPr>
          <p:grpSpPr>
            <a:xfrm rot="10800000">
              <a:off x="4715061" y="0"/>
              <a:ext cx="4400364" cy="576001"/>
              <a:chOff x="0" y="2924944"/>
              <a:chExt cx="8213810" cy="1008112"/>
            </a:xfrm>
          </p:grpSpPr>
          <p:grpSp>
            <p:nvGrpSpPr>
              <p:cNvPr id="2055" name="그룹 9"/>
              <p:cNvGrpSpPr/>
              <p:nvPr/>
            </p:nvGrpSpPr>
            <p:grpSpPr>
              <a:xfrm>
                <a:off x="0" y="2924944"/>
                <a:ext cx="2931010" cy="1008111"/>
                <a:chOff x="0" y="2924944"/>
                <a:chExt cx="2931010" cy="1008111"/>
              </a:xfrm>
            </p:grpSpPr>
            <p:sp>
              <p:nvSpPr>
                <p:cNvPr id="58" name="이등변 삼각형 3"/>
                <p:cNvSpPr/>
                <p:nvPr/>
              </p:nvSpPr>
              <p:spPr>
                <a:xfrm>
                  <a:off x="0" y="2924944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9" name="이등변 삼각형 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0" name="이등변 삼각형 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1" name="이등변 삼각형 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2" name="이등변 삼각형 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2056" name="그룹 10"/>
              <p:cNvGrpSpPr/>
              <p:nvPr/>
            </p:nvGrpSpPr>
            <p:grpSpPr>
              <a:xfrm>
                <a:off x="2931650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54" name="이등변 삼각형 53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5" name="이등변 삼각형 54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6" name="이등변 삼각형 55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7" name="이등변 삼각형 56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2057" name="그룹 16"/>
              <p:cNvGrpSpPr/>
              <p:nvPr/>
            </p:nvGrpSpPr>
            <p:grpSpPr>
              <a:xfrm>
                <a:off x="5282249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50" name="이등변 삼각형 49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1" name="이등변 삼각형 50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2" name="이등변 삼각형 51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3" name="이등변 삼각형 52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sp>
            <p:nvSpPr>
              <p:cNvPr id="49" name="이등변 삼각형 48"/>
              <p:cNvSpPr/>
              <p:nvPr/>
            </p:nvSpPr>
            <p:spPr>
              <a:xfrm rot="10800000">
                <a:off x="7629106" y="3429000"/>
                <a:ext cx="584704" cy="504056"/>
              </a:xfrm>
              <a:prstGeom prst="triangl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357166"/>
            <a:ext cx="6534379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각 삼각형 3"/>
          <p:cNvSpPr/>
          <p:nvPr/>
        </p:nvSpPr>
        <p:spPr>
          <a:xfrm flipH="1">
            <a:off x="8501058" y="6215058"/>
            <a:ext cx="642942" cy="642942"/>
          </a:xfrm>
          <a:prstGeom prst="rt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직사각형 4"/>
          <p:cNvSpPr/>
          <p:nvPr/>
        </p:nvSpPr>
        <p:spPr>
          <a:xfrm>
            <a:off x="2214546" y="2571744"/>
            <a:ext cx="4714908" cy="121444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/>
            <a:r>
              <a:rPr lang="en-US" altLang="ko-KR" sz="2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</a:t>
            </a:r>
            <a:r>
              <a:rPr lang="ko-KR" altLang="en-US" sz="25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임다형</a:t>
            </a:r>
            <a:r>
              <a:rPr lang="ko-KR" altLang="en-US" sz="2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선배님</a:t>
            </a:r>
            <a:r>
              <a:rPr lang="en-US" altLang="ko-KR" sz="2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ko-KR" altLang="en-US" sz="25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u="sng" dirty="0" smtClean="0"/>
              <a:t>5. </a:t>
            </a:r>
            <a:r>
              <a:rPr lang="ko-KR" altLang="en-US" u="sng" dirty="0" smtClean="0"/>
              <a:t>유아들의 </a:t>
            </a:r>
            <a:r>
              <a:rPr lang="ko-KR" altLang="en-US" u="sng" dirty="0" err="1" smtClean="0"/>
              <a:t>하루일과</a:t>
            </a:r>
            <a:r>
              <a:rPr lang="ko-KR" altLang="en-US" u="sng" dirty="0" smtClean="0"/>
              <a:t> 예시</a:t>
            </a:r>
            <a:endParaRPr lang="ko-KR" altLang="en-US" u="sng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653845" y="1628800"/>
            <a:ext cx="6900882" cy="4525963"/>
          </a:xfrm>
        </p:spPr>
        <p:txBody>
          <a:bodyPr>
            <a:normAutofit fontScale="85000" lnSpcReduction="20000"/>
          </a:bodyPr>
          <a:lstStyle/>
          <a:p>
            <a:r>
              <a:rPr lang="en-US" altLang="ko-KR" dirty="0"/>
              <a:t>09:00 ~ 09:10 </a:t>
            </a:r>
            <a:r>
              <a:rPr lang="ko-KR" altLang="en-US" dirty="0"/>
              <a:t>등원</a:t>
            </a:r>
          </a:p>
          <a:p>
            <a:r>
              <a:rPr lang="en-US" altLang="ko-KR" dirty="0"/>
              <a:t>09:10 ~ 09:25 </a:t>
            </a:r>
            <a:r>
              <a:rPr lang="ko-KR" altLang="en-US" dirty="0"/>
              <a:t>아침모임</a:t>
            </a:r>
          </a:p>
          <a:p>
            <a:r>
              <a:rPr lang="en-US" altLang="ko-KR" dirty="0"/>
              <a:t>09:25 ~ 10:20 </a:t>
            </a:r>
            <a:r>
              <a:rPr lang="ko-KR" altLang="en-US" dirty="0"/>
              <a:t>오전간식 및 자유선택활동</a:t>
            </a:r>
          </a:p>
          <a:p>
            <a:r>
              <a:rPr lang="en-US" altLang="ko-KR" dirty="0"/>
              <a:t>10:20 ~ 10:30 </a:t>
            </a:r>
            <a:r>
              <a:rPr lang="ko-KR" altLang="en-US" dirty="0"/>
              <a:t>정리</a:t>
            </a:r>
          </a:p>
          <a:p>
            <a:r>
              <a:rPr lang="en-US" altLang="ko-KR" dirty="0"/>
              <a:t>10:30 ~ 10:45 </a:t>
            </a:r>
            <a:r>
              <a:rPr lang="ko-KR" altLang="en-US" dirty="0" err="1"/>
              <a:t>대집단활동</a:t>
            </a:r>
            <a:r>
              <a:rPr lang="en-US" altLang="ko-KR" dirty="0"/>
              <a:t>(1)</a:t>
            </a:r>
            <a:endParaRPr lang="ko-KR" altLang="en-US" dirty="0"/>
          </a:p>
          <a:p>
            <a:r>
              <a:rPr lang="en-US" altLang="ko-KR" dirty="0"/>
              <a:t>10:45 ~ 11:25 </a:t>
            </a:r>
            <a:r>
              <a:rPr lang="ko-KR" altLang="en-US" dirty="0"/>
              <a:t>소집단활동</a:t>
            </a:r>
            <a:r>
              <a:rPr lang="en-US" altLang="ko-KR" dirty="0"/>
              <a:t>(1)</a:t>
            </a:r>
            <a:endParaRPr lang="ko-KR" altLang="en-US" dirty="0"/>
          </a:p>
          <a:p>
            <a:r>
              <a:rPr lang="en-US" altLang="ko-KR" dirty="0"/>
              <a:t>11:25 ~ 11:35 </a:t>
            </a:r>
            <a:r>
              <a:rPr lang="ko-KR" altLang="en-US" dirty="0"/>
              <a:t>정리</a:t>
            </a:r>
          </a:p>
          <a:p>
            <a:r>
              <a:rPr lang="en-US" altLang="ko-KR" dirty="0"/>
              <a:t>11:35 ~ 12:50 </a:t>
            </a:r>
            <a:r>
              <a:rPr lang="ko-KR" altLang="en-US" dirty="0"/>
              <a:t>점심 및 휴식</a:t>
            </a:r>
          </a:p>
          <a:p>
            <a:r>
              <a:rPr lang="en-US" altLang="ko-KR" dirty="0"/>
              <a:t>12:50 ~ 13:10 </a:t>
            </a:r>
            <a:r>
              <a:rPr lang="ko-KR" altLang="en-US" dirty="0"/>
              <a:t>정리 및 체조</a:t>
            </a:r>
          </a:p>
          <a:p>
            <a:r>
              <a:rPr lang="en-US" altLang="ko-KR" dirty="0"/>
              <a:t>13:10 ~ 13:30 </a:t>
            </a:r>
            <a:r>
              <a:rPr lang="ko-KR" altLang="en-US" dirty="0" err="1"/>
              <a:t>대집단활동</a:t>
            </a:r>
            <a:r>
              <a:rPr lang="en-US" altLang="ko-KR" dirty="0"/>
              <a:t>(2)</a:t>
            </a:r>
            <a:endParaRPr lang="ko-KR" altLang="en-US" dirty="0"/>
          </a:p>
          <a:p>
            <a:endParaRPr lang="ko-KR" altLang="en-US" dirty="0"/>
          </a:p>
        </p:txBody>
      </p:sp>
      <p:grpSp>
        <p:nvGrpSpPr>
          <p:cNvPr id="4" name="그룹 114"/>
          <p:cNvGrpSpPr/>
          <p:nvPr/>
        </p:nvGrpSpPr>
        <p:grpSpPr>
          <a:xfrm>
            <a:off x="9525" y="9525"/>
            <a:ext cx="9115425" cy="576001"/>
            <a:chOff x="0" y="0"/>
            <a:chExt cx="9115425" cy="576001"/>
          </a:xfrm>
        </p:grpSpPr>
        <p:grpSp>
          <p:nvGrpSpPr>
            <p:cNvPr id="5" name="그룹 29"/>
            <p:cNvGrpSpPr/>
            <p:nvPr/>
          </p:nvGrpSpPr>
          <p:grpSpPr>
            <a:xfrm rot="10800000">
              <a:off x="0" y="0"/>
              <a:ext cx="4716000" cy="576000"/>
              <a:chOff x="0" y="2924944"/>
              <a:chExt cx="8802982" cy="1008111"/>
            </a:xfrm>
          </p:grpSpPr>
          <p:grpSp>
            <p:nvGrpSpPr>
              <p:cNvPr id="6" name="그룹 9"/>
              <p:cNvGrpSpPr/>
              <p:nvPr/>
            </p:nvGrpSpPr>
            <p:grpSpPr>
              <a:xfrm>
                <a:off x="0" y="2924944"/>
                <a:ext cx="2931010" cy="1008111"/>
                <a:chOff x="0" y="2924944"/>
                <a:chExt cx="2931010" cy="1008111"/>
              </a:xfrm>
            </p:grpSpPr>
            <p:sp>
              <p:nvSpPr>
                <p:cNvPr id="38" name="이등변 삼각형 3"/>
                <p:cNvSpPr/>
                <p:nvPr/>
              </p:nvSpPr>
              <p:spPr>
                <a:xfrm>
                  <a:off x="0" y="2924944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9" name="이등변 삼각형 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0" name="이등변 삼각형 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1" name="이등변 삼각형 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2" name="이등변 삼각형 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7" name="그룹 10"/>
              <p:cNvGrpSpPr/>
              <p:nvPr/>
            </p:nvGrpSpPr>
            <p:grpSpPr>
              <a:xfrm>
                <a:off x="2931650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34" name="이등변 삼각형 33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5" name="이등변 삼각형 34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6" name="이등변 삼각형 35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7" name="이등변 삼각형 36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8" name="그룹 16"/>
              <p:cNvGrpSpPr/>
              <p:nvPr/>
            </p:nvGrpSpPr>
            <p:grpSpPr>
              <a:xfrm>
                <a:off x="5282249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30" name="이등변 삼각형 29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1" name="이등변 삼각형 30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2" name="이등변 삼각형 31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3" name="이등변 삼각형 32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9" name="그룹 21"/>
              <p:cNvGrpSpPr/>
              <p:nvPr/>
            </p:nvGrpSpPr>
            <p:grpSpPr>
              <a:xfrm>
                <a:off x="7629106" y="2924945"/>
                <a:ext cx="1173876" cy="1008110"/>
                <a:chOff x="582067" y="2924945"/>
                <a:chExt cx="1173876" cy="1008110"/>
              </a:xfrm>
            </p:grpSpPr>
            <p:sp>
              <p:nvSpPr>
                <p:cNvPr id="28" name="이등변 삼각형 27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9" name="이등변 삼각형 28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24" name="그룹 94"/>
            <p:cNvGrpSpPr/>
            <p:nvPr/>
          </p:nvGrpSpPr>
          <p:grpSpPr>
            <a:xfrm rot="10800000">
              <a:off x="4715061" y="0"/>
              <a:ext cx="4400364" cy="576001"/>
              <a:chOff x="0" y="2924944"/>
              <a:chExt cx="8213810" cy="1008112"/>
            </a:xfrm>
          </p:grpSpPr>
          <p:grpSp>
            <p:nvGrpSpPr>
              <p:cNvPr id="25" name="그룹 9"/>
              <p:cNvGrpSpPr/>
              <p:nvPr/>
            </p:nvGrpSpPr>
            <p:grpSpPr>
              <a:xfrm>
                <a:off x="0" y="2924944"/>
                <a:ext cx="2931010" cy="1008111"/>
                <a:chOff x="0" y="2924944"/>
                <a:chExt cx="2931010" cy="1008111"/>
              </a:xfrm>
            </p:grpSpPr>
            <p:sp>
              <p:nvSpPr>
                <p:cNvPr id="19" name="이등변 삼각형 3"/>
                <p:cNvSpPr/>
                <p:nvPr/>
              </p:nvSpPr>
              <p:spPr>
                <a:xfrm>
                  <a:off x="0" y="2924944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0" name="이등변 삼각형 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1" name="이등변 삼각형 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2" name="이등변 삼각형 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3" name="이등변 삼각형 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26" name="그룹 10"/>
              <p:cNvGrpSpPr/>
              <p:nvPr/>
            </p:nvGrpSpPr>
            <p:grpSpPr>
              <a:xfrm>
                <a:off x="2931650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15" name="이등변 삼각형 1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6" name="이등변 삼각형 1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7" name="이등변 삼각형 1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8" name="이등변 삼각형 17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27" name="그룹 16"/>
              <p:cNvGrpSpPr/>
              <p:nvPr/>
            </p:nvGrpSpPr>
            <p:grpSpPr>
              <a:xfrm>
                <a:off x="5282249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11" name="이등변 삼각형 10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2" name="이등변 삼각형 11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3" name="이등변 삼각형 12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4" name="이등변 삼각형 13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sp>
            <p:nvSpPr>
              <p:cNvPr id="10" name="이등변 삼각형 9"/>
              <p:cNvSpPr/>
              <p:nvPr/>
            </p:nvSpPr>
            <p:spPr>
              <a:xfrm rot="10800000">
                <a:off x="7629106" y="3429000"/>
                <a:ext cx="584704" cy="504056"/>
              </a:xfrm>
              <a:prstGeom prst="triangl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grpSp>
        <p:nvGrpSpPr>
          <p:cNvPr id="43" name="그룹 114"/>
          <p:cNvGrpSpPr/>
          <p:nvPr/>
        </p:nvGrpSpPr>
        <p:grpSpPr>
          <a:xfrm rot="10800000">
            <a:off x="9525" y="6265949"/>
            <a:ext cx="9115425" cy="576001"/>
            <a:chOff x="0" y="0"/>
            <a:chExt cx="9115425" cy="576001"/>
          </a:xfrm>
        </p:grpSpPr>
        <p:grpSp>
          <p:nvGrpSpPr>
            <p:cNvPr id="44" name="그룹 29"/>
            <p:cNvGrpSpPr/>
            <p:nvPr/>
          </p:nvGrpSpPr>
          <p:grpSpPr>
            <a:xfrm rot="10800000">
              <a:off x="0" y="0"/>
              <a:ext cx="4716000" cy="576000"/>
              <a:chOff x="0" y="2924944"/>
              <a:chExt cx="8802982" cy="1008111"/>
            </a:xfrm>
          </p:grpSpPr>
          <p:grpSp>
            <p:nvGrpSpPr>
              <p:cNvPr id="45" name="그룹 9"/>
              <p:cNvGrpSpPr/>
              <p:nvPr/>
            </p:nvGrpSpPr>
            <p:grpSpPr>
              <a:xfrm>
                <a:off x="0" y="2924944"/>
                <a:ext cx="2931010" cy="1008111"/>
                <a:chOff x="0" y="2924944"/>
                <a:chExt cx="2931010" cy="1008111"/>
              </a:xfrm>
            </p:grpSpPr>
            <p:sp>
              <p:nvSpPr>
                <p:cNvPr id="77" name="이등변 삼각형 3"/>
                <p:cNvSpPr/>
                <p:nvPr/>
              </p:nvSpPr>
              <p:spPr>
                <a:xfrm>
                  <a:off x="0" y="2924944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8" name="이등변 삼각형 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9" name="이등변 삼각형 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80" name="이등변 삼각형 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81" name="이등변 삼각형 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46" name="그룹 10"/>
              <p:cNvGrpSpPr/>
              <p:nvPr/>
            </p:nvGrpSpPr>
            <p:grpSpPr>
              <a:xfrm>
                <a:off x="2931650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73" name="이등변 삼각형 72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4" name="이등변 삼각형 73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5" name="이등변 삼각형 74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6" name="이등변 삼각형 75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47" name="그룹 16"/>
              <p:cNvGrpSpPr/>
              <p:nvPr/>
            </p:nvGrpSpPr>
            <p:grpSpPr>
              <a:xfrm>
                <a:off x="5282249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69" name="이등변 삼각형 68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0" name="이등변 삼각형 69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1" name="이등변 삼각형 70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2" name="이등변 삼각형 71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48" name="그룹 21"/>
              <p:cNvGrpSpPr/>
              <p:nvPr/>
            </p:nvGrpSpPr>
            <p:grpSpPr>
              <a:xfrm>
                <a:off x="7629106" y="2924945"/>
                <a:ext cx="1173876" cy="1008110"/>
                <a:chOff x="582067" y="2924945"/>
                <a:chExt cx="1173876" cy="1008110"/>
              </a:xfrm>
            </p:grpSpPr>
            <p:sp>
              <p:nvSpPr>
                <p:cNvPr id="67" name="이등변 삼각형 66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8" name="이등변 삼각형 67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63" name="그룹 94"/>
            <p:cNvGrpSpPr/>
            <p:nvPr/>
          </p:nvGrpSpPr>
          <p:grpSpPr>
            <a:xfrm rot="10800000">
              <a:off x="4715061" y="0"/>
              <a:ext cx="4400364" cy="576001"/>
              <a:chOff x="0" y="2924944"/>
              <a:chExt cx="8213810" cy="1008112"/>
            </a:xfrm>
          </p:grpSpPr>
          <p:grpSp>
            <p:nvGrpSpPr>
              <p:cNvPr id="64" name="그룹 9"/>
              <p:cNvGrpSpPr/>
              <p:nvPr/>
            </p:nvGrpSpPr>
            <p:grpSpPr>
              <a:xfrm>
                <a:off x="0" y="2924944"/>
                <a:ext cx="2931010" cy="1008111"/>
                <a:chOff x="0" y="2924944"/>
                <a:chExt cx="2931010" cy="1008111"/>
              </a:xfrm>
            </p:grpSpPr>
            <p:sp>
              <p:nvSpPr>
                <p:cNvPr id="58" name="이등변 삼각형 3"/>
                <p:cNvSpPr/>
                <p:nvPr/>
              </p:nvSpPr>
              <p:spPr>
                <a:xfrm>
                  <a:off x="0" y="2924944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9" name="이등변 삼각형 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0" name="이등변 삼각형 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1" name="이등변 삼각형 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2" name="이등변 삼각형 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65" name="그룹 10"/>
              <p:cNvGrpSpPr/>
              <p:nvPr/>
            </p:nvGrpSpPr>
            <p:grpSpPr>
              <a:xfrm>
                <a:off x="2931650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54" name="이등변 삼각형 53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5" name="이등변 삼각형 54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6" name="이등변 삼각형 55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7" name="이등변 삼각형 56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66" name="그룹 16"/>
              <p:cNvGrpSpPr/>
              <p:nvPr/>
            </p:nvGrpSpPr>
            <p:grpSpPr>
              <a:xfrm>
                <a:off x="5282249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50" name="이등변 삼각형 49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1" name="이등변 삼각형 50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2" name="이등변 삼각형 51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3" name="이등변 삼각형 52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sp>
            <p:nvSpPr>
              <p:cNvPr id="49" name="이등변 삼각형 48"/>
              <p:cNvSpPr/>
              <p:nvPr/>
            </p:nvSpPr>
            <p:spPr>
              <a:xfrm rot="10800000">
                <a:off x="7629106" y="3429000"/>
                <a:ext cx="584704" cy="504056"/>
              </a:xfrm>
              <a:prstGeom prst="triangl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u="sng" dirty="0" smtClean="0"/>
              <a:t>6. </a:t>
            </a:r>
            <a:r>
              <a:rPr lang="ko-KR" altLang="en-US" u="sng" dirty="0" smtClean="0"/>
              <a:t>수업계획안 짜는 팁</a:t>
            </a:r>
            <a:endParaRPr lang="ko-KR" altLang="en-US" u="sng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ko-KR" altLang="en-US" dirty="0" smtClean="0"/>
              <a:t>일지양식에 </a:t>
            </a:r>
            <a:r>
              <a:rPr lang="ko-KR" altLang="en-US" dirty="0"/>
              <a:t>수업계획안을 짜서 넣음</a:t>
            </a:r>
            <a:r>
              <a:rPr lang="en-US" altLang="ko-KR" dirty="0"/>
              <a:t>.</a:t>
            </a:r>
            <a:endParaRPr lang="ko-KR" altLang="en-US" dirty="0"/>
          </a:p>
          <a:p>
            <a:r>
              <a:rPr lang="ko-KR" altLang="en-US" dirty="0" smtClean="0"/>
              <a:t>이야기나누기는 </a:t>
            </a:r>
            <a:r>
              <a:rPr lang="ko-KR" altLang="en-US" dirty="0" err="1"/>
              <a:t>쉬워보여도</a:t>
            </a:r>
            <a:r>
              <a:rPr lang="ko-KR" altLang="en-US" dirty="0"/>
              <a:t> 막상 하면 정말 어려움</a:t>
            </a:r>
          </a:p>
          <a:p>
            <a:r>
              <a:rPr lang="ko-KR" altLang="en-US" dirty="0" smtClean="0"/>
              <a:t>미술활동을 </a:t>
            </a:r>
            <a:r>
              <a:rPr lang="ko-KR" altLang="en-US" dirty="0"/>
              <a:t>짤 때에는 동선이 적게</a:t>
            </a:r>
            <a:r>
              <a:rPr lang="en-US" altLang="ko-KR" dirty="0"/>
              <a:t>. (</a:t>
            </a:r>
            <a:r>
              <a:rPr lang="ko-KR" altLang="en-US" dirty="0" err="1"/>
              <a:t>예를들어</a:t>
            </a:r>
            <a:r>
              <a:rPr lang="ko-KR" altLang="en-US" dirty="0"/>
              <a:t> </a:t>
            </a:r>
            <a:r>
              <a:rPr lang="ko-KR" altLang="en-US" dirty="0" err="1"/>
              <a:t>이거만들어보자</a:t>
            </a:r>
            <a:r>
              <a:rPr lang="en-US" altLang="ko-KR" dirty="0"/>
              <a:t>-&gt;</a:t>
            </a:r>
            <a:r>
              <a:rPr lang="ko-KR" altLang="en-US" dirty="0" err="1"/>
              <a:t>가위가져와보자</a:t>
            </a:r>
            <a:r>
              <a:rPr lang="en-US" altLang="ko-KR" dirty="0"/>
              <a:t>-&gt;</a:t>
            </a:r>
            <a:r>
              <a:rPr lang="ko-KR" altLang="en-US" dirty="0" err="1"/>
              <a:t>이거잘라보자</a:t>
            </a:r>
            <a:r>
              <a:rPr lang="en-US" altLang="ko-KR" dirty="0"/>
              <a:t>-&gt;</a:t>
            </a:r>
            <a:r>
              <a:rPr lang="ko-KR" altLang="en-US" dirty="0" err="1"/>
              <a:t>풀가져와보자</a:t>
            </a:r>
            <a:r>
              <a:rPr lang="en-US" altLang="ko-KR" dirty="0"/>
              <a:t>(x) </a:t>
            </a:r>
            <a:r>
              <a:rPr lang="ko-KR" altLang="en-US" dirty="0"/>
              <a:t>너무 동선이 길어서 난잡해짐</a:t>
            </a:r>
            <a:r>
              <a:rPr lang="en-US" altLang="ko-KR" dirty="0"/>
              <a:t>)</a:t>
            </a:r>
            <a:endParaRPr lang="ko-KR" altLang="en-US" dirty="0"/>
          </a:p>
          <a:p>
            <a:r>
              <a:rPr lang="ko-KR" altLang="en-US" dirty="0" smtClean="0"/>
              <a:t>선생님께 </a:t>
            </a:r>
            <a:r>
              <a:rPr lang="ko-KR" altLang="en-US" dirty="0" err="1"/>
              <a:t>부끄러워하지말고</a:t>
            </a:r>
            <a:r>
              <a:rPr lang="ko-KR" altLang="en-US" dirty="0"/>
              <a:t> 지도서를 빌려달라고 부탁하기</a:t>
            </a:r>
            <a:r>
              <a:rPr lang="en-US" altLang="ko-KR" dirty="0"/>
              <a:t>.</a:t>
            </a:r>
            <a:endParaRPr lang="ko-KR" altLang="en-US" dirty="0"/>
          </a:p>
          <a:p>
            <a:r>
              <a:rPr lang="ko-KR" altLang="en-US" dirty="0" smtClean="0"/>
              <a:t>누리과정 </a:t>
            </a:r>
            <a:r>
              <a:rPr lang="ko-KR" altLang="en-US" dirty="0"/>
              <a:t>분석을 목표에 맞게 </a:t>
            </a:r>
            <a:r>
              <a:rPr lang="ko-KR" altLang="en-US" dirty="0" err="1"/>
              <a:t>해야함</a:t>
            </a:r>
            <a:r>
              <a:rPr lang="en-US" altLang="ko-KR" dirty="0"/>
              <a:t>.</a:t>
            </a:r>
            <a:endParaRPr lang="ko-KR" altLang="en-US" dirty="0"/>
          </a:p>
          <a:p>
            <a:r>
              <a:rPr lang="ko-KR" altLang="en-US" dirty="0" smtClean="0"/>
              <a:t>지도서에 </a:t>
            </a:r>
            <a:r>
              <a:rPr lang="ko-KR" altLang="en-US" dirty="0"/>
              <a:t>나와있는 연령이 아무리 맞더라도 반 아이들을 열심히 관찰하고 수준을 생각해서 상향이든 하향이든 </a:t>
            </a:r>
            <a:r>
              <a:rPr lang="ko-KR" altLang="en-US" dirty="0" err="1"/>
              <a:t>조정해야함</a:t>
            </a:r>
            <a:r>
              <a:rPr lang="en-US" altLang="ko-KR" dirty="0"/>
              <a:t>.</a:t>
            </a:r>
            <a:endParaRPr lang="ko-KR" altLang="en-US" dirty="0"/>
          </a:p>
          <a:p>
            <a:endParaRPr lang="ko-KR" altLang="en-US" dirty="0"/>
          </a:p>
        </p:txBody>
      </p:sp>
      <p:grpSp>
        <p:nvGrpSpPr>
          <p:cNvPr id="4" name="그룹 114"/>
          <p:cNvGrpSpPr/>
          <p:nvPr/>
        </p:nvGrpSpPr>
        <p:grpSpPr>
          <a:xfrm>
            <a:off x="9525" y="9525"/>
            <a:ext cx="9115425" cy="576001"/>
            <a:chOff x="0" y="0"/>
            <a:chExt cx="9115425" cy="576001"/>
          </a:xfrm>
        </p:grpSpPr>
        <p:grpSp>
          <p:nvGrpSpPr>
            <p:cNvPr id="5" name="그룹 29"/>
            <p:cNvGrpSpPr/>
            <p:nvPr/>
          </p:nvGrpSpPr>
          <p:grpSpPr>
            <a:xfrm rot="10800000">
              <a:off x="0" y="0"/>
              <a:ext cx="4716000" cy="576000"/>
              <a:chOff x="0" y="2924944"/>
              <a:chExt cx="8802982" cy="1008111"/>
            </a:xfrm>
          </p:grpSpPr>
          <p:grpSp>
            <p:nvGrpSpPr>
              <p:cNvPr id="6" name="그룹 9"/>
              <p:cNvGrpSpPr/>
              <p:nvPr/>
            </p:nvGrpSpPr>
            <p:grpSpPr>
              <a:xfrm>
                <a:off x="0" y="2924944"/>
                <a:ext cx="2931010" cy="1008111"/>
                <a:chOff x="0" y="2924944"/>
                <a:chExt cx="2931010" cy="1008111"/>
              </a:xfrm>
            </p:grpSpPr>
            <p:sp>
              <p:nvSpPr>
                <p:cNvPr id="38" name="이등변 삼각형 3"/>
                <p:cNvSpPr/>
                <p:nvPr/>
              </p:nvSpPr>
              <p:spPr>
                <a:xfrm>
                  <a:off x="0" y="2924944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9" name="이등변 삼각형 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0" name="이등변 삼각형 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1" name="이등변 삼각형 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2" name="이등변 삼각형 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7" name="그룹 10"/>
              <p:cNvGrpSpPr/>
              <p:nvPr/>
            </p:nvGrpSpPr>
            <p:grpSpPr>
              <a:xfrm>
                <a:off x="2931650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34" name="이등변 삼각형 33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5" name="이등변 삼각형 34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6" name="이등변 삼각형 35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7" name="이등변 삼각형 36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8" name="그룹 16"/>
              <p:cNvGrpSpPr/>
              <p:nvPr/>
            </p:nvGrpSpPr>
            <p:grpSpPr>
              <a:xfrm>
                <a:off x="5282249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30" name="이등변 삼각형 29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1" name="이등변 삼각형 30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2" name="이등변 삼각형 31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3" name="이등변 삼각형 32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9" name="그룹 21"/>
              <p:cNvGrpSpPr/>
              <p:nvPr/>
            </p:nvGrpSpPr>
            <p:grpSpPr>
              <a:xfrm>
                <a:off x="7629106" y="2924945"/>
                <a:ext cx="1173876" cy="1008110"/>
                <a:chOff x="582067" y="2924945"/>
                <a:chExt cx="1173876" cy="1008110"/>
              </a:xfrm>
            </p:grpSpPr>
            <p:sp>
              <p:nvSpPr>
                <p:cNvPr id="28" name="이등변 삼각형 27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9" name="이등변 삼각형 28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24" name="그룹 94"/>
            <p:cNvGrpSpPr/>
            <p:nvPr/>
          </p:nvGrpSpPr>
          <p:grpSpPr>
            <a:xfrm rot="10800000">
              <a:off x="4715061" y="0"/>
              <a:ext cx="4400364" cy="576001"/>
              <a:chOff x="0" y="2924944"/>
              <a:chExt cx="8213810" cy="1008112"/>
            </a:xfrm>
          </p:grpSpPr>
          <p:grpSp>
            <p:nvGrpSpPr>
              <p:cNvPr id="25" name="그룹 9"/>
              <p:cNvGrpSpPr/>
              <p:nvPr/>
            </p:nvGrpSpPr>
            <p:grpSpPr>
              <a:xfrm>
                <a:off x="0" y="2924944"/>
                <a:ext cx="2931010" cy="1008111"/>
                <a:chOff x="0" y="2924944"/>
                <a:chExt cx="2931010" cy="1008111"/>
              </a:xfrm>
            </p:grpSpPr>
            <p:sp>
              <p:nvSpPr>
                <p:cNvPr id="19" name="이등변 삼각형 3"/>
                <p:cNvSpPr/>
                <p:nvPr/>
              </p:nvSpPr>
              <p:spPr>
                <a:xfrm>
                  <a:off x="0" y="2924944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0" name="이등변 삼각형 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1" name="이등변 삼각형 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2" name="이등변 삼각형 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3" name="이등변 삼각형 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26" name="그룹 10"/>
              <p:cNvGrpSpPr/>
              <p:nvPr/>
            </p:nvGrpSpPr>
            <p:grpSpPr>
              <a:xfrm>
                <a:off x="2931650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15" name="이등변 삼각형 1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6" name="이등변 삼각형 1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7" name="이등변 삼각형 1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8" name="이등변 삼각형 17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27" name="그룹 16"/>
              <p:cNvGrpSpPr/>
              <p:nvPr/>
            </p:nvGrpSpPr>
            <p:grpSpPr>
              <a:xfrm>
                <a:off x="5282249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11" name="이등변 삼각형 10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2" name="이등변 삼각형 11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3" name="이등변 삼각형 12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4" name="이등변 삼각형 13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sp>
            <p:nvSpPr>
              <p:cNvPr id="10" name="이등변 삼각형 9"/>
              <p:cNvSpPr/>
              <p:nvPr/>
            </p:nvSpPr>
            <p:spPr>
              <a:xfrm rot="10800000">
                <a:off x="7629106" y="3429000"/>
                <a:ext cx="584704" cy="504056"/>
              </a:xfrm>
              <a:prstGeom prst="triangl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grpSp>
        <p:nvGrpSpPr>
          <p:cNvPr id="43" name="그룹 114"/>
          <p:cNvGrpSpPr/>
          <p:nvPr/>
        </p:nvGrpSpPr>
        <p:grpSpPr>
          <a:xfrm rot="10800000">
            <a:off x="9525" y="6265949"/>
            <a:ext cx="9115425" cy="576001"/>
            <a:chOff x="0" y="0"/>
            <a:chExt cx="9115425" cy="576001"/>
          </a:xfrm>
        </p:grpSpPr>
        <p:grpSp>
          <p:nvGrpSpPr>
            <p:cNvPr id="44" name="그룹 29"/>
            <p:cNvGrpSpPr/>
            <p:nvPr/>
          </p:nvGrpSpPr>
          <p:grpSpPr>
            <a:xfrm rot="10800000">
              <a:off x="0" y="0"/>
              <a:ext cx="4716000" cy="576000"/>
              <a:chOff x="0" y="2924944"/>
              <a:chExt cx="8802982" cy="1008111"/>
            </a:xfrm>
          </p:grpSpPr>
          <p:grpSp>
            <p:nvGrpSpPr>
              <p:cNvPr id="45" name="그룹 9"/>
              <p:cNvGrpSpPr/>
              <p:nvPr/>
            </p:nvGrpSpPr>
            <p:grpSpPr>
              <a:xfrm>
                <a:off x="0" y="2924944"/>
                <a:ext cx="2931010" cy="1008111"/>
                <a:chOff x="0" y="2924944"/>
                <a:chExt cx="2931010" cy="1008111"/>
              </a:xfrm>
            </p:grpSpPr>
            <p:sp>
              <p:nvSpPr>
                <p:cNvPr id="77" name="이등변 삼각형 3"/>
                <p:cNvSpPr/>
                <p:nvPr/>
              </p:nvSpPr>
              <p:spPr>
                <a:xfrm>
                  <a:off x="0" y="2924944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8" name="이등변 삼각형 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9" name="이등변 삼각형 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80" name="이등변 삼각형 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81" name="이등변 삼각형 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46" name="그룹 10"/>
              <p:cNvGrpSpPr/>
              <p:nvPr/>
            </p:nvGrpSpPr>
            <p:grpSpPr>
              <a:xfrm>
                <a:off x="2931650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73" name="이등변 삼각형 72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4" name="이등변 삼각형 73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5" name="이등변 삼각형 74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6" name="이등변 삼각형 75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47" name="그룹 16"/>
              <p:cNvGrpSpPr/>
              <p:nvPr/>
            </p:nvGrpSpPr>
            <p:grpSpPr>
              <a:xfrm>
                <a:off x="5282249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69" name="이등변 삼각형 68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0" name="이등변 삼각형 69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1" name="이등변 삼각형 70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2" name="이등변 삼각형 71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48" name="그룹 21"/>
              <p:cNvGrpSpPr/>
              <p:nvPr/>
            </p:nvGrpSpPr>
            <p:grpSpPr>
              <a:xfrm>
                <a:off x="7629106" y="2924945"/>
                <a:ext cx="1173876" cy="1008110"/>
                <a:chOff x="582067" y="2924945"/>
                <a:chExt cx="1173876" cy="1008110"/>
              </a:xfrm>
            </p:grpSpPr>
            <p:sp>
              <p:nvSpPr>
                <p:cNvPr id="67" name="이등변 삼각형 66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8" name="이등변 삼각형 67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63" name="그룹 94"/>
            <p:cNvGrpSpPr/>
            <p:nvPr/>
          </p:nvGrpSpPr>
          <p:grpSpPr>
            <a:xfrm rot="10800000">
              <a:off x="4715061" y="0"/>
              <a:ext cx="4400364" cy="576001"/>
              <a:chOff x="0" y="2924944"/>
              <a:chExt cx="8213810" cy="1008112"/>
            </a:xfrm>
          </p:grpSpPr>
          <p:grpSp>
            <p:nvGrpSpPr>
              <p:cNvPr id="64" name="그룹 9"/>
              <p:cNvGrpSpPr/>
              <p:nvPr/>
            </p:nvGrpSpPr>
            <p:grpSpPr>
              <a:xfrm>
                <a:off x="0" y="2924944"/>
                <a:ext cx="2931010" cy="1008111"/>
                <a:chOff x="0" y="2924944"/>
                <a:chExt cx="2931010" cy="1008111"/>
              </a:xfrm>
            </p:grpSpPr>
            <p:sp>
              <p:nvSpPr>
                <p:cNvPr id="58" name="이등변 삼각형 3"/>
                <p:cNvSpPr/>
                <p:nvPr/>
              </p:nvSpPr>
              <p:spPr>
                <a:xfrm>
                  <a:off x="0" y="2924944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9" name="이등변 삼각형 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0" name="이등변 삼각형 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1" name="이등변 삼각형 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2" name="이등변 삼각형 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65" name="그룹 10"/>
              <p:cNvGrpSpPr/>
              <p:nvPr/>
            </p:nvGrpSpPr>
            <p:grpSpPr>
              <a:xfrm>
                <a:off x="2931650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54" name="이등변 삼각형 53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5" name="이등변 삼각형 54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6" name="이등변 삼각형 55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7" name="이등변 삼각형 56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66" name="그룹 16"/>
              <p:cNvGrpSpPr/>
              <p:nvPr/>
            </p:nvGrpSpPr>
            <p:grpSpPr>
              <a:xfrm>
                <a:off x="5282249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50" name="이등변 삼각형 49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1" name="이등변 삼각형 50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2" name="이등변 삼각형 51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3" name="이등변 삼각형 52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sp>
            <p:nvSpPr>
              <p:cNvPr id="49" name="이등변 삼각형 48"/>
              <p:cNvSpPr/>
              <p:nvPr/>
            </p:nvSpPr>
            <p:spPr>
              <a:xfrm rot="10800000">
                <a:off x="7629106" y="3429000"/>
                <a:ext cx="584704" cy="504056"/>
              </a:xfrm>
              <a:prstGeom prst="triangl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u="sng" dirty="0" smtClean="0"/>
              <a:t>7. </a:t>
            </a:r>
            <a:r>
              <a:rPr lang="ko-KR" altLang="en-US" u="sng" dirty="0" smtClean="0"/>
              <a:t>수업</a:t>
            </a:r>
            <a:endParaRPr lang="ko-KR" altLang="en-US" u="sng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ko-KR" altLang="en-US" dirty="0" smtClean="0"/>
              <a:t>부분수업은 </a:t>
            </a:r>
            <a:r>
              <a:rPr lang="ko-KR" altLang="en-US" dirty="0" err="1"/>
              <a:t>두세번</a:t>
            </a:r>
            <a:r>
              <a:rPr lang="ko-KR" altLang="en-US" dirty="0"/>
              <a:t> 정도</a:t>
            </a:r>
            <a:r>
              <a:rPr lang="en-US" altLang="ko-KR" dirty="0"/>
              <a:t>, </a:t>
            </a:r>
            <a:r>
              <a:rPr lang="ko-KR" altLang="en-US" dirty="0"/>
              <a:t>전체수업은 한번</a:t>
            </a:r>
            <a:r>
              <a:rPr lang="en-US" altLang="ko-KR" dirty="0" smtClean="0"/>
              <a:t>,</a:t>
            </a:r>
          </a:p>
          <a:p>
            <a:pPr marL="0" indent="0">
              <a:buNone/>
            </a:pPr>
            <a:r>
              <a:rPr lang="en-US" altLang="ko-KR" dirty="0" smtClean="0"/>
              <a:t>  </a:t>
            </a:r>
            <a:r>
              <a:rPr lang="ko-KR" altLang="en-US" dirty="0" err="1" smtClean="0"/>
              <a:t>특수반에서만</a:t>
            </a:r>
            <a:r>
              <a:rPr lang="ko-KR" altLang="en-US" dirty="0" smtClean="0"/>
              <a:t> </a:t>
            </a:r>
            <a:r>
              <a:rPr lang="ko-KR" altLang="en-US" dirty="0"/>
              <a:t>수업 한번 했음 </a:t>
            </a:r>
            <a:endParaRPr lang="en-US" altLang="ko-KR" dirty="0" smtClean="0"/>
          </a:p>
          <a:p>
            <a:pPr>
              <a:buNone/>
            </a:pPr>
            <a:r>
              <a:rPr lang="en-US" altLang="ko-KR" dirty="0" smtClean="0"/>
              <a:t>  (</a:t>
            </a:r>
            <a:r>
              <a:rPr lang="ko-KR" altLang="en-US" dirty="0"/>
              <a:t>하지만 수업 횟수는 달라질 수 있음</a:t>
            </a:r>
            <a:r>
              <a:rPr lang="en-US" altLang="ko-KR" dirty="0"/>
              <a:t>)</a:t>
            </a:r>
            <a:endParaRPr lang="ko-KR" altLang="en-US" dirty="0"/>
          </a:p>
          <a:p>
            <a:r>
              <a:rPr lang="ko-KR" altLang="en-US" dirty="0" smtClean="0"/>
              <a:t>반의 </a:t>
            </a:r>
            <a:r>
              <a:rPr lang="ko-KR" altLang="en-US" dirty="0"/>
              <a:t>규칙이나 </a:t>
            </a:r>
            <a:r>
              <a:rPr lang="ko-KR" altLang="en-US" dirty="0" smtClean="0"/>
              <a:t>질서 등을 </a:t>
            </a:r>
            <a:r>
              <a:rPr lang="ko-KR" altLang="en-US" dirty="0" err="1"/>
              <a:t>파악해야함</a:t>
            </a:r>
            <a:endParaRPr lang="ko-KR" altLang="en-US" dirty="0"/>
          </a:p>
          <a:p>
            <a:r>
              <a:rPr lang="ko-KR" altLang="en-US" dirty="0" smtClean="0"/>
              <a:t>저는 </a:t>
            </a:r>
            <a:r>
              <a:rPr lang="ko-KR" altLang="en-US" dirty="0"/>
              <a:t>주로 </a:t>
            </a:r>
            <a:r>
              <a:rPr lang="ko-KR" altLang="en-US" dirty="0" err="1"/>
              <a:t>키드키즈를</a:t>
            </a:r>
            <a:r>
              <a:rPr lang="ko-KR" altLang="en-US" dirty="0"/>
              <a:t> 참고했고 지도서를 </a:t>
            </a:r>
            <a:endParaRPr lang="en-US" altLang="ko-KR" dirty="0" smtClean="0"/>
          </a:p>
          <a:p>
            <a:pPr>
              <a:buNone/>
            </a:pPr>
            <a:r>
              <a:rPr lang="en-US" altLang="ko-KR" dirty="0" smtClean="0"/>
              <a:t>  </a:t>
            </a:r>
            <a:r>
              <a:rPr lang="ko-KR" altLang="en-US" dirty="0" smtClean="0"/>
              <a:t>중심으로 </a:t>
            </a:r>
            <a:r>
              <a:rPr lang="ko-KR" altLang="en-US" dirty="0"/>
              <a:t>변형시켜나갔습니다</a:t>
            </a:r>
            <a:r>
              <a:rPr lang="en-US" altLang="ko-KR" dirty="0"/>
              <a:t>.</a:t>
            </a:r>
            <a:endParaRPr lang="ko-KR" altLang="en-US" dirty="0"/>
          </a:p>
          <a:p>
            <a:r>
              <a:rPr lang="ko-KR" altLang="en-US" dirty="0" smtClean="0"/>
              <a:t>선생님께 </a:t>
            </a:r>
            <a:r>
              <a:rPr lang="ko-KR" altLang="en-US" dirty="0"/>
              <a:t>미리 주관계획이나 </a:t>
            </a:r>
            <a:r>
              <a:rPr lang="ko-KR" altLang="en-US" dirty="0" err="1"/>
              <a:t>일일계획</a:t>
            </a:r>
            <a:r>
              <a:rPr lang="ko-KR" altLang="en-US" dirty="0"/>
              <a:t> </a:t>
            </a:r>
            <a:r>
              <a:rPr lang="ko-KR" altLang="en-US" dirty="0" smtClean="0"/>
              <a:t>등</a:t>
            </a:r>
            <a:endParaRPr lang="en-US" altLang="ko-KR" dirty="0" smtClean="0"/>
          </a:p>
          <a:p>
            <a:pPr>
              <a:buNone/>
            </a:pPr>
            <a:r>
              <a:rPr lang="en-US" altLang="ko-KR" dirty="0" smtClean="0"/>
              <a:t>  </a:t>
            </a:r>
            <a:r>
              <a:rPr lang="ko-KR" altLang="en-US" dirty="0" smtClean="0"/>
              <a:t>미리 </a:t>
            </a:r>
            <a:r>
              <a:rPr lang="ko-KR" altLang="en-US" dirty="0"/>
              <a:t>짜여진 계획서를 받아서 참고함</a:t>
            </a:r>
            <a:r>
              <a:rPr lang="en-US" altLang="ko-KR" dirty="0"/>
              <a:t>.</a:t>
            </a:r>
            <a:endParaRPr lang="ko-KR" altLang="en-US" dirty="0"/>
          </a:p>
          <a:p>
            <a:r>
              <a:rPr lang="ko-KR" altLang="en-US" dirty="0" smtClean="0"/>
              <a:t>선생님의 </a:t>
            </a:r>
            <a:r>
              <a:rPr lang="ko-KR" altLang="en-US" dirty="0"/>
              <a:t>수업과 너무 동떨어지지 않고 </a:t>
            </a:r>
            <a:r>
              <a:rPr lang="ko-KR" altLang="en-US" dirty="0" smtClean="0"/>
              <a:t>연관</a:t>
            </a:r>
            <a:endParaRPr lang="en-US" altLang="ko-KR" dirty="0" smtClean="0"/>
          </a:p>
          <a:p>
            <a:pPr>
              <a:buNone/>
            </a:pPr>
            <a:r>
              <a:rPr lang="en-US" altLang="ko-KR" dirty="0" smtClean="0"/>
              <a:t>  </a:t>
            </a:r>
            <a:r>
              <a:rPr lang="ko-KR" altLang="en-US" dirty="0" smtClean="0"/>
              <a:t>되게 </a:t>
            </a:r>
            <a:r>
              <a:rPr lang="ko-KR" altLang="en-US" dirty="0"/>
              <a:t>하는 것이 중요한 듯</a:t>
            </a:r>
            <a:r>
              <a:rPr lang="en-US" altLang="ko-KR" dirty="0"/>
              <a:t>.</a:t>
            </a:r>
            <a:endParaRPr lang="ko-KR" altLang="en-US" dirty="0"/>
          </a:p>
          <a:p>
            <a:endParaRPr lang="ko-KR" altLang="en-US" dirty="0"/>
          </a:p>
        </p:txBody>
      </p:sp>
      <p:grpSp>
        <p:nvGrpSpPr>
          <p:cNvPr id="4" name="그룹 114"/>
          <p:cNvGrpSpPr/>
          <p:nvPr/>
        </p:nvGrpSpPr>
        <p:grpSpPr>
          <a:xfrm>
            <a:off x="9525" y="9525"/>
            <a:ext cx="9115425" cy="576001"/>
            <a:chOff x="0" y="0"/>
            <a:chExt cx="9115425" cy="576001"/>
          </a:xfrm>
        </p:grpSpPr>
        <p:grpSp>
          <p:nvGrpSpPr>
            <p:cNvPr id="5" name="그룹 29"/>
            <p:cNvGrpSpPr/>
            <p:nvPr/>
          </p:nvGrpSpPr>
          <p:grpSpPr>
            <a:xfrm rot="10800000">
              <a:off x="0" y="0"/>
              <a:ext cx="4716000" cy="576000"/>
              <a:chOff x="0" y="2924944"/>
              <a:chExt cx="8802982" cy="1008111"/>
            </a:xfrm>
          </p:grpSpPr>
          <p:grpSp>
            <p:nvGrpSpPr>
              <p:cNvPr id="6" name="그룹 9"/>
              <p:cNvGrpSpPr/>
              <p:nvPr/>
            </p:nvGrpSpPr>
            <p:grpSpPr>
              <a:xfrm>
                <a:off x="0" y="2924944"/>
                <a:ext cx="2931010" cy="1008111"/>
                <a:chOff x="0" y="2924944"/>
                <a:chExt cx="2931010" cy="1008111"/>
              </a:xfrm>
            </p:grpSpPr>
            <p:sp>
              <p:nvSpPr>
                <p:cNvPr id="38" name="이등변 삼각형 3"/>
                <p:cNvSpPr/>
                <p:nvPr/>
              </p:nvSpPr>
              <p:spPr>
                <a:xfrm>
                  <a:off x="0" y="2924944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9" name="이등변 삼각형 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0" name="이등변 삼각형 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1" name="이등변 삼각형 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2" name="이등변 삼각형 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7" name="그룹 10"/>
              <p:cNvGrpSpPr/>
              <p:nvPr/>
            </p:nvGrpSpPr>
            <p:grpSpPr>
              <a:xfrm>
                <a:off x="2931650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34" name="이등변 삼각형 33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5" name="이등변 삼각형 34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6" name="이등변 삼각형 35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7" name="이등변 삼각형 36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8" name="그룹 16"/>
              <p:cNvGrpSpPr/>
              <p:nvPr/>
            </p:nvGrpSpPr>
            <p:grpSpPr>
              <a:xfrm>
                <a:off x="5282249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30" name="이등변 삼각형 29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1" name="이등변 삼각형 30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2" name="이등변 삼각형 31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3" name="이등변 삼각형 32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9" name="그룹 21"/>
              <p:cNvGrpSpPr/>
              <p:nvPr/>
            </p:nvGrpSpPr>
            <p:grpSpPr>
              <a:xfrm>
                <a:off x="7629106" y="2924945"/>
                <a:ext cx="1173876" cy="1008110"/>
                <a:chOff x="582067" y="2924945"/>
                <a:chExt cx="1173876" cy="1008110"/>
              </a:xfrm>
            </p:grpSpPr>
            <p:sp>
              <p:nvSpPr>
                <p:cNvPr id="28" name="이등변 삼각형 27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9" name="이등변 삼각형 28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24" name="그룹 94"/>
            <p:cNvGrpSpPr/>
            <p:nvPr/>
          </p:nvGrpSpPr>
          <p:grpSpPr>
            <a:xfrm rot="10800000">
              <a:off x="4715061" y="0"/>
              <a:ext cx="4400364" cy="576001"/>
              <a:chOff x="0" y="2924944"/>
              <a:chExt cx="8213810" cy="1008112"/>
            </a:xfrm>
          </p:grpSpPr>
          <p:grpSp>
            <p:nvGrpSpPr>
              <p:cNvPr id="25" name="그룹 9"/>
              <p:cNvGrpSpPr/>
              <p:nvPr/>
            </p:nvGrpSpPr>
            <p:grpSpPr>
              <a:xfrm>
                <a:off x="0" y="2924944"/>
                <a:ext cx="2931010" cy="1008111"/>
                <a:chOff x="0" y="2924944"/>
                <a:chExt cx="2931010" cy="1008111"/>
              </a:xfrm>
            </p:grpSpPr>
            <p:sp>
              <p:nvSpPr>
                <p:cNvPr id="19" name="이등변 삼각형 3"/>
                <p:cNvSpPr/>
                <p:nvPr/>
              </p:nvSpPr>
              <p:spPr>
                <a:xfrm>
                  <a:off x="0" y="2924944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0" name="이등변 삼각형 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1" name="이등변 삼각형 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2" name="이등변 삼각형 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3" name="이등변 삼각형 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26" name="그룹 10"/>
              <p:cNvGrpSpPr/>
              <p:nvPr/>
            </p:nvGrpSpPr>
            <p:grpSpPr>
              <a:xfrm>
                <a:off x="2931650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15" name="이등변 삼각형 1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6" name="이등변 삼각형 1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7" name="이등변 삼각형 1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8" name="이등변 삼각형 17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27" name="그룹 16"/>
              <p:cNvGrpSpPr/>
              <p:nvPr/>
            </p:nvGrpSpPr>
            <p:grpSpPr>
              <a:xfrm>
                <a:off x="5282249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11" name="이등변 삼각형 10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2" name="이등변 삼각형 11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3" name="이등변 삼각형 12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4" name="이등변 삼각형 13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sp>
            <p:nvSpPr>
              <p:cNvPr id="10" name="이등변 삼각형 9"/>
              <p:cNvSpPr/>
              <p:nvPr/>
            </p:nvSpPr>
            <p:spPr>
              <a:xfrm rot="10800000">
                <a:off x="7629106" y="3429000"/>
                <a:ext cx="584704" cy="504056"/>
              </a:xfrm>
              <a:prstGeom prst="triangl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grpSp>
        <p:nvGrpSpPr>
          <p:cNvPr id="43" name="그룹 114"/>
          <p:cNvGrpSpPr/>
          <p:nvPr/>
        </p:nvGrpSpPr>
        <p:grpSpPr>
          <a:xfrm rot="10800000">
            <a:off x="9525" y="6265949"/>
            <a:ext cx="9115425" cy="576001"/>
            <a:chOff x="0" y="0"/>
            <a:chExt cx="9115425" cy="576001"/>
          </a:xfrm>
        </p:grpSpPr>
        <p:grpSp>
          <p:nvGrpSpPr>
            <p:cNvPr id="44" name="그룹 29"/>
            <p:cNvGrpSpPr/>
            <p:nvPr/>
          </p:nvGrpSpPr>
          <p:grpSpPr>
            <a:xfrm rot="10800000">
              <a:off x="0" y="0"/>
              <a:ext cx="4716000" cy="576000"/>
              <a:chOff x="0" y="2924944"/>
              <a:chExt cx="8802982" cy="1008111"/>
            </a:xfrm>
          </p:grpSpPr>
          <p:grpSp>
            <p:nvGrpSpPr>
              <p:cNvPr id="45" name="그룹 9"/>
              <p:cNvGrpSpPr/>
              <p:nvPr/>
            </p:nvGrpSpPr>
            <p:grpSpPr>
              <a:xfrm>
                <a:off x="0" y="2924944"/>
                <a:ext cx="2931010" cy="1008111"/>
                <a:chOff x="0" y="2924944"/>
                <a:chExt cx="2931010" cy="1008111"/>
              </a:xfrm>
            </p:grpSpPr>
            <p:sp>
              <p:nvSpPr>
                <p:cNvPr id="77" name="이등변 삼각형 3"/>
                <p:cNvSpPr/>
                <p:nvPr/>
              </p:nvSpPr>
              <p:spPr>
                <a:xfrm>
                  <a:off x="0" y="2924944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8" name="이등변 삼각형 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9" name="이등변 삼각형 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80" name="이등변 삼각형 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81" name="이등변 삼각형 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46" name="그룹 10"/>
              <p:cNvGrpSpPr/>
              <p:nvPr/>
            </p:nvGrpSpPr>
            <p:grpSpPr>
              <a:xfrm>
                <a:off x="2931650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73" name="이등변 삼각형 72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4" name="이등변 삼각형 73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5" name="이등변 삼각형 74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6" name="이등변 삼각형 75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47" name="그룹 16"/>
              <p:cNvGrpSpPr/>
              <p:nvPr/>
            </p:nvGrpSpPr>
            <p:grpSpPr>
              <a:xfrm>
                <a:off x="5282249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69" name="이등변 삼각형 68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0" name="이등변 삼각형 69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1" name="이등변 삼각형 70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2" name="이등변 삼각형 71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48" name="그룹 21"/>
              <p:cNvGrpSpPr/>
              <p:nvPr/>
            </p:nvGrpSpPr>
            <p:grpSpPr>
              <a:xfrm>
                <a:off x="7629106" y="2924945"/>
                <a:ext cx="1173876" cy="1008110"/>
                <a:chOff x="582067" y="2924945"/>
                <a:chExt cx="1173876" cy="1008110"/>
              </a:xfrm>
            </p:grpSpPr>
            <p:sp>
              <p:nvSpPr>
                <p:cNvPr id="67" name="이등변 삼각형 66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8" name="이등변 삼각형 67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63" name="그룹 94"/>
            <p:cNvGrpSpPr/>
            <p:nvPr/>
          </p:nvGrpSpPr>
          <p:grpSpPr>
            <a:xfrm rot="10800000">
              <a:off x="4715061" y="0"/>
              <a:ext cx="4400364" cy="576001"/>
              <a:chOff x="0" y="2924944"/>
              <a:chExt cx="8213810" cy="1008112"/>
            </a:xfrm>
          </p:grpSpPr>
          <p:grpSp>
            <p:nvGrpSpPr>
              <p:cNvPr id="64" name="그룹 9"/>
              <p:cNvGrpSpPr/>
              <p:nvPr/>
            </p:nvGrpSpPr>
            <p:grpSpPr>
              <a:xfrm>
                <a:off x="0" y="2924944"/>
                <a:ext cx="2931010" cy="1008111"/>
                <a:chOff x="0" y="2924944"/>
                <a:chExt cx="2931010" cy="1008111"/>
              </a:xfrm>
            </p:grpSpPr>
            <p:sp>
              <p:nvSpPr>
                <p:cNvPr id="58" name="이등변 삼각형 3"/>
                <p:cNvSpPr/>
                <p:nvPr/>
              </p:nvSpPr>
              <p:spPr>
                <a:xfrm>
                  <a:off x="0" y="2924944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9" name="이등변 삼각형 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0" name="이등변 삼각형 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1" name="이등변 삼각형 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2" name="이등변 삼각형 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65" name="그룹 10"/>
              <p:cNvGrpSpPr/>
              <p:nvPr/>
            </p:nvGrpSpPr>
            <p:grpSpPr>
              <a:xfrm>
                <a:off x="2931650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54" name="이등변 삼각형 53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5" name="이등변 삼각형 54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6" name="이등변 삼각형 55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7" name="이등변 삼각형 56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66" name="그룹 16"/>
              <p:cNvGrpSpPr/>
              <p:nvPr/>
            </p:nvGrpSpPr>
            <p:grpSpPr>
              <a:xfrm>
                <a:off x="5282249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50" name="이등변 삼각형 49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1" name="이등변 삼각형 50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2" name="이등변 삼각형 51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3" name="이등변 삼각형 52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sp>
            <p:nvSpPr>
              <p:cNvPr id="49" name="이등변 삼각형 48"/>
              <p:cNvSpPr/>
              <p:nvPr/>
            </p:nvSpPr>
            <p:spPr>
              <a:xfrm rot="10800000">
                <a:off x="7629106" y="3429000"/>
                <a:ext cx="584704" cy="504056"/>
              </a:xfrm>
              <a:prstGeom prst="triangl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u="sng" dirty="0" smtClean="0"/>
              <a:t>8. </a:t>
            </a:r>
            <a:r>
              <a:rPr lang="ko-KR" altLang="en-US" u="sng" dirty="0" smtClean="0"/>
              <a:t>기타</a:t>
            </a:r>
            <a:endParaRPr lang="ko-KR" altLang="en-US" u="sng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ko-KR" altLang="en-US" dirty="0" smtClean="0"/>
              <a:t>환경구성은 </a:t>
            </a:r>
            <a:r>
              <a:rPr lang="ko-KR" altLang="en-US" dirty="0"/>
              <a:t>없음 </a:t>
            </a:r>
            <a:r>
              <a:rPr lang="en-US" altLang="ko-KR" dirty="0"/>
              <a:t>(</a:t>
            </a:r>
            <a:r>
              <a:rPr lang="ko-KR" altLang="en-US" dirty="0"/>
              <a:t>원장선생님의 원칙이 환경구성을 하지 </a:t>
            </a:r>
            <a:r>
              <a:rPr lang="ko-KR" altLang="en-US" dirty="0" err="1"/>
              <a:t>않는것</a:t>
            </a:r>
            <a:r>
              <a:rPr lang="en-US" altLang="ko-KR" dirty="0"/>
              <a:t>!)</a:t>
            </a:r>
            <a:endParaRPr lang="ko-KR" altLang="en-US" dirty="0"/>
          </a:p>
          <a:p>
            <a:r>
              <a:rPr lang="ko-KR" altLang="en-US" dirty="0" smtClean="0"/>
              <a:t>공개수업은 </a:t>
            </a:r>
            <a:r>
              <a:rPr lang="ko-KR" altLang="en-US" dirty="0"/>
              <a:t>하지 않았음</a:t>
            </a:r>
            <a:r>
              <a:rPr lang="en-US" altLang="ko-KR" dirty="0"/>
              <a:t>.</a:t>
            </a:r>
            <a:endParaRPr lang="ko-KR" altLang="en-US" dirty="0"/>
          </a:p>
          <a:p>
            <a:r>
              <a:rPr lang="ko-KR" altLang="en-US" dirty="0" smtClean="0"/>
              <a:t>일지는 </a:t>
            </a:r>
            <a:r>
              <a:rPr lang="ko-KR" altLang="en-US" dirty="0"/>
              <a:t>무조건 아침마다 책상위에 놔둬야 함 </a:t>
            </a:r>
            <a:r>
              <a:rPr lang="en-US" altLang="ko-KR" dirty="0"/>
              <a:t>. </a:t>
            </a:r>
            <a:r>
              <a:rPr lang="ko-KR" altLang="en-US" dirty="0"/>
              <a:t>밀리지 않기</a:t>
            </a:r>
            <a:r>
              <a:rPr lang="en-US" altLang="ko-KR" dirty="0"/>
              <a:t>!</a:t>
            </a:r>
            <a:endParaRPr lang="ko-KR" altLang="en-US" dirty="0"/>
          </a:p>
          <a:p>
            <a:r>
              <a:rPr lang="ko-KR" altLang="en-US" dirty="0"/>
              <a:t>그리고 매일 선생님께서 적어주시는 피드백 귀찮다고 </a:t>
            </a:r>
            <a:r>
              <a:rPr lang="ko-KR" altLang="en-US" dirty="0" err="1"/>
              <a:t>넘기지말고</a:t>
            </a:r>
            <a:r>
              <a:rPr lang="ko-KR" altLang="en-US" dirty="0"/>
              <a:t> 반드시 읽어서 </a:t>
            </a:r>
            <a:r>
              <a:rPr lang="ko-KR" altLang="en-US" dirty="0">
                <a:solidFill>
                  <a:schemeClr val="tx2"/>
                </a:solidFill>
              </a:rPr>
              <a:t>다음날 바뀐 모습이 보여지도록 </a:t>
            </a:r>
            <a:r>
              <a:rPr lang="ko-KR" altLang="en-US" dirty="0" err="1">
                <a:solidFill>
                  <a:schemeClr val="tx2"/>
                </a:solidFill>
              </a:rPr>
              <a:t>하여야함</a:t>
            </a:r>
            <a:r>
              <a:rPr lang="en-US" altLang="ko-KR" dirty="0">
                <a:solidFill>
                  <a:schemeClr val="tx2"/>
                </a:solidFill>
              </a:rPr>
              <a:t>.</a:t>
            </a:r>
            <a:endParaRPr lang="ko-KR" altLang="en-US" dirty="0">
              <a:solidFill>
                <a:schemeClr val="tx2"/>
              </a:solidFill>
            </a:endParaRPr>
          </a:p>
          <a:p>
            <a:r>
              <a:rPr lang="ko-KR" altLang="en-US" dirty="0" smtClean="0"/>
              <a:t>수업 </a:t>
            </a:r>
            <a:r>
              <a:rPr lang="ko-KR" altLang="en-US" dirty="0"/>
              <a:t>전날에는 대부분 밤샘</a:t>
            </a:r>
            <a:r>
              <a:rPr lang="en-US" altLang="ko-KR" dirty="0"/>
              <a:t>..</a:t>
            </a:r>
            <a:endParaRPr lang="ko-KR" altLang="en-US" dirty="0"/>
          </a:p>
          <a:p>
            <a:r>
              <a:rPr lang="ko-KR" altLang="en-US" dirty="0" smtClean="0"/>
              <a:t>다시 </a:t>
            </a:r>
            <a:r>
              <a:rPr lang="ko-KR" altLang="en-US" dirty="0"/>
              <a:t>한번 </a:t>
            </a:r>
            <a:r>
              <a:rPr lang="ko-KR" altLang="en-US" dirty="0" err="1"/>
              <a:t>말씀드리자면</a:t>
            </a:r>
            <a:r>
              <a:rPr lang="ko-KR" altLang="en-US" dirty="0"/>
              <a:t> </a:t>
            </a:r>
            <a:r>
              <a:rPr lang="ko-KR" altLang="en-US" dirty="0">
                <a:solidFill>
                  <a:srgbClr val="FF0000"/>
                </a:solidFill>
              </a:rPr>
              <a:t>밝은 표정과 옷이 매우 중요함</a:t>
            </a:r>
            <a:r>
              <a:rPr lang="en-US" altLang="ko-KR" dirty="0">
                <a:solidFill>
                  <a:srgbClr val="FF0000"/>
                </a:solidFill>
              </a:rPr>
              <a:t>..</a:t>
            </a:r>
            <a:endParaRPr lang="ko-KR" altLang="en-US" dirty="0">
              <a:solidFill>
                <a:srgbClr val="FF0000"/>
              </a:solidFill>
            </a:endParaRPr>
          </a:p>
          <a:p>
            <a:r>
              <a:rPr lang="ko-KR" altLang="en-US" dirty="0" err="1" smtClean="0"/>
              <a:t>급식비</a:t>
            </a:r>
            <a:r>
              <a:rPr lang="ko-KR" altLang="en-US" dirty="0" smtClean="0"/>
              <a:t> </a:t>
            </a:r>
            <a:r>
              <a:rPr lang="ko-KR" altLang="en-US" dirty="0"/>
              <a:t>따로내지만 맛있음</a:t>
            </a:r>
            <a:r>
              <a:rPr lang="en-US" altLang="ko-KR" dirty="0"/>
              <a:t>.</a:t>
            </a:r>
            <a:endParaRPr lang="ko-KR" altLang="en-US" dirty="0"/>
          </a:p>
          <a:p>
            <a:endParaRPr lang="ko-KR" altLang="en-US" dirty="0"/>
          </a:p>
        </p:txBody>
      </p:sp>
      <p:grpSp>
        <p:nvGrpSpPr>
          <p:cNvPr id="4" name="그룹 114"/>
          <p:cNvGrpSpPr/>
          <p:nvPr/>
        </p:nvGrpSpPr>
        <p:grpSpPr>
          <a:xfrm>
            <a:off x="9525" y="9525"/>
            <a:ext cx="9115425" cy="576001"/>
            <a:chOff x="0" y="0"/>
            <a:chExt cx="9115425" cy="576001"/>
          </a:xfrm>
        </p:grpSpPr>
        <p:grpSp>
          <p:nvGrpSpPr>
            <p:cNvPr id="5" name="그룹 29"/>
            <p:cNvGrpSpPr/>
            <p:nvPr/>
          </p:nvGrpSpPr>
          <p:grpSpPr>
            <a:xfrm rot="10800000">
              <a:off x="0" y="0"/>
              <a:ext cx="4716000" cy="576000"/>
              <a:chOff x="0" y="2924944"/>
              <a:chExt cx="8802982" cy="1008111"/>
            </a:xfrm>
          </p:grpSpPr>
          <p:grpSp>
            <p:nvGrpSpPr>
              <p:cNvPr id="6" name="그룹 9"/>
              <p:cNvGrpSpPr/>
              <p:nvPr/>
            </p:nvGrpSpPr>
            <p:grpSpPr>
              <a:xfrm>
                <a:off x="0" y="2924944"/>
                <a:ext cx="2931010" cy="1008111"/>
                <a:chOff x="0" y="2924944"/>
                <a:chExt cx="2931010" cy="1008111"/>
              </a:xfrm>
            </p:grpSpPr>
            <p:sp>
              <p:nvSpPr>
                <p:cNvPr id="38" name="이등변 삼각형 3"/>
                <p:cNvSpPr/>
                <p:nvPr/>
              </p:nvSpPr>
              <p:spPr>
                <a:xfrm>
                  <a:off x="0" y="2924944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9" name="이등변 삼각형 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0" name="이등변 삼각형 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1" name="이등변 삼각형 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2" name="이등변 삼각형 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7" name="그룹 10"/>
              <p:cNvGrpSpPr/>
              <p:nvPr/>
            </p:nvGrpSpPr>
            <p:grpSpPr>
              <a:xfrm>
                <a:off x="2931650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34" name="이등변 삼각형 33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5" name="이등변 삼각형 34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6" name="이등변 삼각형 35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7" name="이등변 삼각형 36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8" name="그룹 16"/>
              <p:cNvGrpSpPr/>
              <p:nvPr/>
            </p:nvGrpSpPr>
            <p:grpSpPr>
              <a:xfrm>
                <a:off x="5282249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30" name="이등변 삼각형 29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1" name="이등변 삼각형 30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2" name="이등변 삼각형 31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3" name="이등변 삼각형 32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9" name="그룹 21"/>
              <p:cNvGrpSpPr/>
              <p:nvPr/>
            </p:nvGrpSpPr>
            <p:grpSpPr>
              <a:xfrm>
                <a:off x="7629106" y="2924945"/>
                <a:ext cx="1173876" cy="1008110"/>
                <a:chOff x="582067" y="2924945"/>
                <a:chExt cx="1173876" cy="1008110"/>
              </a:xfrm>
            </p:grpSpPr>
            <p:sp>
              <p:nvSpPr>
                <p:cNvPr id="28" name="이등변 삼각형 27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9" name="이등변 삼각형 28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24" name="그룹 94"/>
            <p:cNvGrpSpPr/>
            <p:nvPr/>
          </p:nvGrpSpPr>
          <p:grpSpPr>
            <a:xfrm rot="10800000">
              <a:off x="4715061" y="0"/>
              <a:ext cx="4400364" cy="576001"/>
              <a:chOff x="0" y="2924944"/>
              <a:chExt cx="8213810" cy="1008112"/>
            </a:xfrm>
          </p:grpSpPr>
          <p:grpSp>
            <p:nvGrpSpPr>
              <p:cNvPr id="25" name="그룹 9"/>
              <p:cNvGrpSpPr/>
              <p:nvPr/>
            </p:nvGrpSpPr>
            <p:grpSpPr>
              <a:xfrm>
                <a:off x="0" y="2924944"/>
                <a:ext cx="2931010" cy="1008111"/>
                <a:chOff x="0" y="2924944"/>
                <a:chExt cx="2931010" cy="1008111"/>
              </a:xfrm>
            </p:grpSpPr>
            <p:sp>
              <p:nvSpPr>
                <p:cNvPr id="19" name="이등변 삼각형 3"/>
                <p:cNvSpPr/>
                <p:nvPr/>
              </p:nvSpPr>
              <p:spPr>
                <a:xfrm>
                  <a:off x="0" y="2924944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0" name="이등변 삼각형 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1" name="이등변 삼각형 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2" name="이등변 삼각형 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3" name="이등변 삼각형 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26" name="그룹 10"/>
              <p:cNvGrpSpPr/>
              <p:nvPr/>
            </p:nvGrpSpPr>
            <p:grpSpPr>
              <a:xfrm>
                <a:off x="2931650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15" name="이등변 삼각형 1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6" name="이등변 삼각형 1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7" name="이등변 삼각형 1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8" name="이등변 삼각형 17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27" name="그룹 16"/>
              <p:cNvGrpSpPr/>
              <p:nvPr/>
            </p:nvGrpSpPr>
            <p:grpSpPr>
              <a:xfrm>
                <a:off x="5282249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11" name="이등변 삼각형 10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2" name="이등변 삼각형 11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3" name="이등변 삼각형 12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4" name="이등변 삼각형 13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sp>
            <p:nvSpPr>
              <p:cNvPr id="10" name="이등변 삼각형 9"/>
              <p:cNvSpPr/>
              <p:nvPr/>
            </p:nvSpPr>
            <p:spPr>
              <a:xfrm rot="10800000">
                <a:off x="7629106" y="3429000"/>
                <a:ext cx="584704" cy="504056"/>
              </a:xfrm>
              <a:prstGeom prst="triangl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grpSp>
        <p:nvGrpSpPr>
          <p:cNvPr id="43" name="그룹 114"/>
          <p:cNvGrpSpPr/>
          <p:nvPr/>
        </p:nvGrpSpPr>
        <p:grpSpPr>
          <a:xfrm rot="10800000">
            <a:off x="9525" y="6265949"/>
            <a:ext cx="9115425" cy="576001"/>
            <a:chOff x="0" y="0"/>
            <a:chExt cx="9115425" cy="576001"/>
          </a:xfrm>
        </p:grpSpPr>
        <p:grpSp>
          <p:nvGrpSpPr>
            <p:cNvPr id="44" name="그룹 29"/>
            <p:cNvGrpSpPr/>
            <p:nvPr/>
          </p:nvGrpSpPr>
          <p:grpSpPr>
            <a:xfrm rot="10800000">
              <a:off x="0" y="0"/>
              <a:ext cx="4716000" cy="576000"/>
              <a:chOff x="0" y="2924944"/>
              <a:chExt cx="8802982" cy="1008111"/>
            </a:xfrm>
          </p:grpSpPr>
          <p:grpSp>
            <p:nvGrpSpPr>
              <p:cNvPr id="45" name="그룹 9"/>
              <p:cNvGrpSpPr/>
              <p:nvPr/>
            </p:nvGrpSpPr>
            <p:grpSpPr>
              <a:xfrm>
                <a:off x="0" y="2924944"/>
                <a:ext cx="2931010" cy="1008111"/>
                <a:chOff x="0" y="2924944"/>
                <a:chExt cx="2931010" cy="1008111"/>
              </a:xfrm>
            </p:grpSpPr>
            <p:sp>
              <p:nvSpPr>
                <p:cNvPr id="77" name="이등변 삼각형 3"/>
                <p:cNvSpPr/>
                <p:nvPr/>
              </p:nvSpPr>
              <p:spPr>
                <a:xfrm>
                  <a:off x="0" y="2924944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8" name="이등변 삼각형 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9" name="이등변 삼각형 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80" name="이등변 삼각형 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81" name="이등변 삼각형 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46" name="그룹 10"/>
              <p:cNvGrpSpPr/>
              <p:nvPr/>
            </p:nvGrpSpPr>
            <p:grpSpPr>
              <a:xfrm>
                <a:off x="2931650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73" name="이등변 삼각형 72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4" name="이등변 삼각형 73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5" name="이등변 삼각형 74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6" name="이등변 삼각형 75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47" name="그룹 16"/>
              <p:cNvGrpSpPr/>
              <p:nvPr/>
            </p:nvGrpSpPr>
            <p:grpSpPr>
              <a:xfrm>
                <a:off x="5282249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69" name="이등변 삼각형 68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0" name="이등변 삼각형 69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1" name="이등변 삼각형 70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2" name="이등변 삼각형 71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48" name="그룹 21"/>
              <p:cNvGrpSpPr/>
              <p:nvPr/>
            </p:nvGrpSpPr>
            <p:grpSpPr>
              <a:xfrm>
                <a:off x="7629106" y="2924945"/>
                <a:ext cx="1173876" cy="1008110"/>
                <a:chOff x="582067" y="2924945"/>
                <a:chExt cx="1173876" cy="1008110"/>
              </a:xfrm>
            </p:grpSpPr>
            <p:sp>
              <p:nvSpPr>
                <p:cNvPr id="67" name="이등변 삼각형 66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8" name="이등변 삼각형 67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63" name="그룹 94"/>
            <p:cNvGrpSpPr/>
            <p:nvPr/>
          </p:nvGrpSpPr>
          <p:grpSpPr>
            <a:xfrm rot="10800000">
              <a:off x="4715061" y="0"/>
              <a:ext cx="4400364" cy="576001"/>
              <a:chOff x="0" y="2924944"/>
              <a:chExt cx="8213810" cy="1008112"/>
            </a:xfrm>
          </p:grpSpPr>
          <p:grpSp>
            <p:nvGrpSpPr>
              <p:cNvPr id="64" name="그룹 9"/>
              <p:cNvGrpSpPr/>
              <p:nvPr/>
            </p:nvGrpSpPr>
            <p:grpSpPr>
              <a:xfrm>
                <a:off x="0" y="2924944"/>
                <a:ext cx="2931010" cy="1008111"/>
                <a:chOff x="0" y="2924944"/>
                <a:chExt cx="2931010" cy="1008111"/>
              </a:xfrm>
            </p:grpSpPr>
            <p:sp>
              <p:nvSpPr>
                <p:cNvPr id="58" name="이등변 삼각형 3"/>
                <p:cNvSpPr/>
                <p:nvPr/>
              </p:nvSpPr>
              <p:spPr>
                <a:xfrm>
                  <a:off x="0" y="2924944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9" name="이등변 삼각형 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0" name="이등변 삼각형 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1" name="이등변 삼각형 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2" name="이등변 삼각형 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65" name="그룹 10"/>
              <p:cNvGrpSpPr/>
              <p:nvPr/>
            </p:nvGrpSpPr>
            <p:grpSpPr>
              <a:xfrm>
                <a:off x="2931650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54" name="이등변 삼각형 53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5" name="이등변 삼각형 54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6" name="이등변 삼각형 55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7" name="이등변 삼각형 56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66" name="그룹 16"/>
              <p:cNvGrpSpPr/>
              <p:nvPr/>
            </p:nvGrpSpPr>
            <p:grpSpPr>
              <a:xfrm>
                <a:off x="5282249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50" name="이등변 삼각형 49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1" name="이등변 삼각형 50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2" name="이등변 삼각형 51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3" name="이등변 삼각형 52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sp>
            <p:nvSpPr>
              <p:cNvPr id="49" name="이등변 삼각형 48"/>
              <p:cNvSpPr/>
              <p:nvPr/>
            </p:nvSpPr>
            <p:spPr>
              <a:xfrm rot="10800000">
                <a:off x="7629106" y="3429000"/>
                <a:ext cx="584704" cy="504056"/>
              </a:xfrm>
              <a:prstGeom prst="triangl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u="sng" dirty="0" smtClean="0"/>
              <a:t>9. </a:t>
            </a:r>
            <a:r>
              <a:rPr lang="ko-KR" altLang="en-US" u="sng" dirty="0" smtClean="0"/>
              <a:t>교생실습 </a:t>
            </a:r>
            <a:r>
              <a:rPr lang="en-US" altLang="ko-KR" u="sng" dirty="0" smtClean="0"/>
              <a:t>1</a:t>
            </a:r>
            <a:r>
              <a:rPr lang="ko-KR" altLang="en-US" u="sng" dirty="0" smtClean="0"/>
              <a:t>달 동안 과정</a:t>
            </a:r>
            <a:endParaRPr lang="ko-KR" altLang="en-US" u="sng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ko-KR" altLang="en-US" b="1" dirty="0"/>
              <a:t>첫 째 주</a:t>
            </a:r>
            <a:r>
              <a:rPr lang="ko-KR" altLang="en-US" dirty="0"/>
              <a:t>는</a:t>
            </a:r>
            <a:r>
              <a:rPr lang="ko-KR" altLang="en-US" b="1" dirty="0"/>
              <a:t> </a:t>
            </a:r>
            <a:r>
              <a:rPr lang="ko-KR" altLang="en-US" dirty="0"/>
              <a:t>관찰을 위한 주</a:t>
            </a:r>
            <a:r>
              <a:rPr lang="en-US" altLang="ko-KR" dirty="0"/>
              <a:t>. (</a:t>
            </a:r>
            <a:r>
              <a:rPr lang="ko-KR" altLang="en-US" dirty="0"/>
              <a:t>아이들 이름은 못해도 </a:t>
            </a:r>
            <a:r>
              <a:rPr lang="ko-KR" altLang="en-US" dirty="0" err="1"/>
              <a:t>이틀안에</a:t>
            </a:r>
            <a:r>
              <a:rPr lang="ko-KR" altLang="en-US" dirty="0"/>
              <a:t> 다 </a:t>
            </a:r>
            <a:r>
              <a:rPr lang="ko-KR" altLang="en-US" dirty="0" err="1"/>
              <a:t>외워야함</a:t>
            </a:r>
            <a:r>
              <a:rPr lang="en-US" altLang="ko-KR" dirty="0"/>
              <a:t>)</a:t>
            </a:r>
            <a:endParaRPr lang="ko-KR" altLang="en-US" dirty="0"/>
          </a:p>
          <a:p>
            <a:r>
              <a:rPr lang="ko-KR" altLang="en-US" b="1" dirty="0"/>
              <a:t>둘 째 주</a:t>
            </a:r>
            <a:r>
              <a:rPr lang="ko-KR" altLang="en-US" dirty="0"/>
              <a:t>는</a:t>
            </a:r>
            <a:r>
              <a:rPr lang="ko-KR" altLang="en-US" b="1" dirty="0"/>
              <a:t> </a:t>
            </a:r>
            <a:r>
              <a:rPr lang="ko-KR" altLang="en-US" dirty="0"/>
              <a:t>좀 더 집중적으로 관찰하는데 수업도 나름 대로 </a:t>
            </a:r>
            <a:r>
              <a:rPr lang="ko-KR" altLang="en-US" dirty="0" err="1"/>
              <a:t>분석해야하고</a:t>
            </a:r>
            <a:r>
              <a:rPr lang="ko-KR" altLang="en-US" dirty="0"/>
              <a:t> 특히 </a:t>
            </a:r>
            <a:r>
              <a:rPr lang="ko-KR" altLang="en-US" dirty="0" err="1"/>
              <a:t>특수반</a:t>
            </a:r>
            <a:r>
              <a:rPr lang="ko-KR" altLang="en-US" dirty="0"/>
              <a:t> 선생님의 수업을 관찰해서 아이들에게 어떠한 교수적 수정을 했는지 </a:t>
            </a:r>
            <a:r>
              <a:rPr lang="ko-KR" altLang="en-US" dirty="0" err="1"/>
              <a:t>주의깊게</a:t>
            </a:r>
            <a:r>
              <a:rPr lang="ko-KR" altLang="en-US" dirty="0"/>
              <a:t> </a:t>
            </a:r>
            <a:r>
              <a:rPr lang="ko-KR" altLang="en-US" dirty="0" err="1"/>
              <a:t>살펴봐야함</a:t>
            </a:r>
            <a:r>
              <a:rPr lang="en-US" altLang="ko-KR" dirty="0"/>
              <a:t>.</a:t>
            </a:r>
            <a:endParaRPr lang="ko-KR" altLang="en-US" dirty="0"/>
          </a:p>
          <a:p>
            <a:r>
              <a:rPr lang="ko-KR" altLang="en-US" b="1" dirty="0"/>
              <a:t>셋 째 주</a:t>
            </a:r>
            <a:r>
              <a:rPr lang="ko-KR" altLang="en-US" dirty="0"/>
              <a:t>는</a:t>
            </a:r>
            <a:r>
              <a:rPr lang="ko-KR" altLang="en-US" b="1" dirty="0"/>
              <a:t> </a:t>
            </a:r>
            <a:r>
              <a:rPr lang="ko-KR" altLang="en-US" dirty="0"/>
              <a:t>부분 수업</a:t>
            </a:r>
          </a:p>
          <a:p>
            <a:r>
              <a:rPr lang="ko-KR" altLang="en-US" b="1" dirty="0" smtClean="0"/>
              <a:t>넷 째 주</a:t>
            </a:r>
            <a:r>
              <a:rPr lang="ko-KR" altLang="en-US" dirty="0" smtClean="0"/>
              <a:t>는</a:t>
            </a:r>
            <a:r>
              <a:rPr lang="ko-KR" altLang="en-US" b="1" dirty="0" smtClean="0"/>
              <a:t> </a:t>
            </a:r>
            <a:r>
              <a:rPr lang="ko-KR" altLang="en-US" dirty="0" smtClean="0"/>
              <a:t>부분 </a:t>
            </a:r>
            <a:r>
              <a:rPr lang="ko-KR" altLang="en-US" dirty="0"/>
              <a:t>수업</a:t>
            </a:r>
            <a:r>
              <a:rPr lang="en-US" altLang="ko-KR" dirty="0"/>
              <a:t>, </a:t>
            </a:r>
            <a:r>
              <a:rPr lang="ko-KR" altLang="en-US" dirty="0"/>
              <a:t>전체수업</a:t>
            </a:r>
            <a:r>
              <a:rPr lang="en-US" altLang="ko-KR" dirty="0"/>
              <a:t>, </a:t>
            </a:r>
            <a:r>
              <a:rPr lang="ko-KR" altLang="en-US" dirty="0" err="1"/>
              <a:t>특수반</a:t>
            </a:r>
            <a:r>
              <a:rPr lang="ko-KR" altLang="en-US" dirty="0"/>
              <a:t> 부분 수업 </a:t>
            </a:r>
            <a:r>
              <a:rPr lang="ko-KR" altLang="en-US" dirty="0" smtClean="0"/>
              <a:t>정말 </a:t>
            </a:r>
            <a:r>
              <a:rPr lang="ko-KR" altLang="en-US" dirty="0"/>
              <a:t>힘드니깐 열심히 </a:t>
            </a:r>
            <a:r>
              <a:rPr lang="ko-KR" altLang="en-US" dirty="0" err="1"/>
              <a:t>밤새야함</a:t>
            </a:r>
            <a:r>
              <a:rPr lang="en-US" altLang="ko-KR" dirty="0"/>
              <a:t>.</a:t>
            </a:r>
            <a:endParaRPr lang="ko-KR" altLang="en-US" dirty="0"/>
          </a:p>
          <a:p>
            <a:endParaRPr lang="ko-KR" altLang="en-US" dirty="0"/>
          </a:p>
        </p:txBody>
      </p:sp>
      <p:grpSp>
        <p:nvGrpSpPr>
          <p:cNvPr id="4" name="그룹 114"/>
          <p:cNvGrpSpPr/>
          <p:nvPr/>
        </p:nvGrpSpPr>
        <p:grpSpPr>
          <a:xfrm>
            <a:off x="9525" y="9525"/>
            <a:ext cx="9115425" cy="576001"/>
            <a:chOff x="0" y="0"/>
            <a:chExt cx="9115425" cy="576001"/>
          </a:xfrm>
        </p:grpSpPr>
        <p:grpSp>
          <p:nvGrpSpPr>
            <p:cNvPr id="5" name="그룹 29"/>
            <p:cNvGrpSpPr/>
            <p:nvPr/>
          </p:nvGrpSpPr>
          <p:grpSpPr>
            <a:xfrm rot="10800000">
              <a:off x="0" y="0"/>
              <a:ext cx="4716000" cy="576000"/>
              <a:chOff x="0" y="2924944"/>
              <a:chExt cx="8802982" cy="1008111"/>
            </a:xfrm>
          </p:grpSpPr>
          <p:grpSp>
            <p:nvGrpSpPr>
              <p:cNvPr id="6" name="그룹 9"/>
              <p:cNvGrpSpPr/>
              <p:nvPr/>
            </p:nvGrpSpPr>
            <p:grpSpPr>
              <a:xfrm>
                <a:off x="0" y="2924944"/>
                <a:ext cx="2931010" cy="1008111"/>
                <a:chOff x="0" y="2924944"/>
                <a:chExt cx="2931010" cy="1008111"/>
              </a:xfrm>
            </p:grpSpPr>
            <p:sp>
              <p:nvSpPr>
                <p:cNvPr id="38" name="이등변 삼각형 3"/>
                <p:cNvSpPr/>
                <p:nvPr/>
              </p:nvSpPr>
              <p:spPr>
                <a:xfrm>
                  <a:off x="0" y="2924944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9" name="이등변 삼각형 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0" name="이등변 삼각형 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1" name="이등변 삼각형 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2" name="이등변 삼각형 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7" name="그룹 10"/>
              <p:cNvGrpSpPr/>
              <p:nvPr/>
            </p:nvGrpSpPr>
            <p:grpSpPr>
              <a:xfrm>
                <a:off x="2931650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34" name="이등변 삼각형 33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5" name="이등변 삼각형 34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6" name="이등변 삼각형 35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7" name="이등변 삼각형 36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8" name="그룹 16"/>
              <p:cNvGrpSpPr/>
              <p:nvPr/>
            </p:nvGrpSpPr>
            <p:grpSpPr>
              <a:xfrm>
                <a:off x="5282249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30" name="이등변 삼각형 29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1" name="이등변 삼각형 30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2" name="이등변 삼각형 31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3" name="이등변 삼각형 32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9" name="그룹 21"/>
              <p:cNvGrpSpPr/>
              <p:nvPr/>
            </p:nvGrpSpPr>
            <p:grpSpPr>
              <a:xfrm>
                <a:off x="7629106" y="2924945"/>
                <a:ext cx="1173876" cy="1008110"/>
                <a:chOff x="582067" y="2924945"/>
                <a:chExt cx="1173876" cy="1008110"/>
              </a:xfrm>
            </p:grpSpPr>
            <p:sp>
              <p:nvSpPr>
                <p:cNvPr id="28" name="이등변 삼각형 27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9" name="이등변 삼각형 28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24" name="그룹 94"/>
            <p:cNvGrpSpPr/>
            <p:nvPr/>
          </p:nvGrpSpPr>
          <p:grpSpPr>
            <a:xfrm rot="10800000">
              <a:off x="4715061" y="0"/>
              <a:ext cx="4400364" cy="576001"/>
              <a:chOff x="0" y="2924944"/>
              <a:chExt cx="8213810" cy="1008112"/>
            </a:xfrm>
          </p:grpSpPr>
          <p:grpSp>
            <p:nvGrpSpPr>
              <p:cNvPr id="25" name="그룹 9"/>
              <p:cNvGrpSpPr/>
              <p:nvPr/>
            </p:nvGrpSpPr>
            <p:grpSpPr>
              <a:xfrm>
                <a:off x="0" y="2924944"/>
                <a:ext cx="2931010" cy="1008111"/>
                <a:chOff x="0" y="2924944"/>
                <a:chExt cx="2931010" cy="1008111"/>
              </a:xfrm>
            </p:grpSpPr>
            <p:sp>
              <p:nvSpPr>
                <p:cNvPr id="19" name="이등변 삼각형 3"/>
                <p:cNvSpPr/>
                <p:nvPr/>
              </p:nvSpPr>
              <p:spPr>
                <a:xfrm>
                  <a:off x="0" y="2924944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0" name="이등변 삼각형 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1" name="이등변 삼각형 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2" name="이등변 삼각형 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3" name="이등변 삼각형 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26" name="그룹 10"/>
              <p:cNvGrpSpPr/>
              <p:nvPr/>
            </p:nvGrpSpPr>
            <p:grpSpPr>
              <a:xfrm>
                <a:off x="2931650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15" name="이등변 삼각형 1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6" name="이등변 삼각형 1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7" name="이등변 삼각형 1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8" name="이등변 삼각형 17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27" name="그룹 16"/>
              <p:cNvGrpSpPr/>
              <p:nvPr/>
            </p:nvGrpSpPr>
            <p:grpSpPr>
              <a:xfrm>
                <a:off x="5282249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11" name="이등변 삼각형 10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2" name="이등변 삼각형 11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3" name="이등변 삼각형 12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4" name="이등변 삼각형 13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sp>
            <p:nvSpPr>
              <p:cNvPr id="10" name="이등변 삼각형 9"/>
              <p:cNvSpPr/>
              <p:nvPr/>
            </p:nvSpPr>
            <p:spPr>
              <a:xfrm rot="10800000">
                <a:off x="7629106" y="3429000"/>
                <a:ext cx="584704" cy="504056"/>
              </a:xfrm>
              <a:prstGeom prst="triangl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grpSp>
        <p:nvGrpSpPr>
          <p:cNvPr id="43" name="그룹 114"/>
          <p:cNvGrpSpPr/>
          <p:nvPr/>
        </p:nvGrpSpPr>
        <p:grpSpPr>
          <a:xfrm rot="10800000">
            <a:off x="9525" y="6265949"/>
            <a:ext cx="9115425" cy="576001"/>
            <a:chOff x="0" y="0"/>
            <a:chExt cx="9115425" cy="576001"/>
          </a:xfrm>
        </p:grpSpPr>
        <p:grpSp>
          <p:nvGrpSpPr>
            <p:cNvPr id="44" name="그룹 29"/>
            <p:cNvGrpSpPr/>
            <p:nvPr/>
          </p:nvGrpSpPr>
          <p:grpSpPr>
            <a:xfrm rot="10800000">
              <a:off x="0" y="0"/>
              <a:ext cx="4716000" cy="576000"/>
              <a:chOff x="0" y="2924944"/>
              <a:chExt cx="8802982" cy="1008111"/>
            </a:xfrm>
          </p:grpSpPr>
          <p:grpSp>
            <p:nvGrpSpPr>
              <p:cNvPr id="45" name="그룹 9"/>
              <p:cNvGrpSpPr/>
              <p:nvPr/>
            </p:nvGrpSpPr>
            <p:grpSpPr>
              <a:xfrm>
                <a:off x="0" y="2924944"/>
                <a:ext cx="2931010" cy="1008111"/>
                <a:chOff x="0" y="2924944"/>
                <a:chExt cx="2931010" cy="1008111"/>
              </a:xfrm>
            </p:grpSpPr>
            <p:sp>
              <p:nvSpPr>
                <p:cNvPr id="77" name="이등변 삼각형 3"/>
                <p:cNvSpPr/>
                <p:nvPr/>
              </p:nvSpPr>
              <p:spPr>
                <a:xfrm>
                  <a:off x="0" y="2924944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8" name="이등변 삼각형 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9" name="이등변 삼각형 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80" name="이등변 삼각형 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81" name="이등변 삼각형 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46" name="그룹 10"/>
              <p:cNvGrpSpPr/>
              <p:nvPr/>
            </p:nvGrpSpPr>
            <p:grpSpPr>
              <a:xfrm>
                <a:off x="2931650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73" name="이등변 삼각형 72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4" name="이등변 삼각형 73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5" name="이등변 삼각형 74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6" name="이등변 삼각형 75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47" name="그룹 16"/>
              <p:cNvGrpSpPr/>
              <p:nvPr/>
            </p:nvGrpSpPr>
            <p:grpSpPr>
              <a:xfrm>
                <a:off x="5282249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69" name="이등변 삼각형 68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0" name="이등변 삼각형 69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1" name="이등변 삼각형 70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2" name="이등변 삼각형 71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48" name="그룹 21"/>
              <p:cNvGrpSpPr/>
              <p:nvPr/>
            </p:nvGrpSpPr>
            <p:grpSpPr>
              <a:xfrm>
                <a:off x="7629106" y="2924945"/>
                <a:ext cx="1173876" cy="1008110"/>
                <a:chOff x="582067" y="2924945"/>
                <a:chExt cx="1173876" cy="1008110"/>
              </a:xfrm>
            </p:grpSpPr>
            <p:sp>
              <p:nvSpPr>
                <p:cNvPr id="67" name="이등변 삼각형 66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8" name="이등변 삼각형 67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63" name="그룹 94"/>
            <p:cNvGrpSpPr/>
            <p:nvPr/>
          </p:nvGrpSpPr>
          <p:grpSpPr>
            <a:xfrm rot="10800000">
              <a:off x="4715061" y="0"/>
              <a:ext cx="4400364" cy="576001"/>
              <a:chOff x="0" y="2924944"/>
              <a:chExt cx="8213810" cy="1008112"/>
            </a:xfrm>
          </p:grpSpPr>
          <p:grpSp>
            <p:nvGrpSpPr>
              <p:cNvPr id="64" name="그룹 9"/>
              <p:cNvGrpSpPr/>
              <p:nvPr/>
            </p:nvGrpSpPr>
            <p:grpSpPr>
              <a:xfrm>
                <a:off x="0" y="2924944"/>
                <a:ext cx="2931010" cy="1008111"/>
                <a:chOff x="0" y="2924944"/>
                <a:chExt cx="2931010" cy="1008111"/>
              </a:xfrm>
            </p:grpSpPr>
            <p:sp>
              <p:nvSpPr>
                <p:cNvPr id="58" name="이등변 삼각형 3"/>
                <p:cNvSpPr/>
                <p:nvPr/>
              </p:nvSpPr>
              <p:spPr>
                <a:xfrm>
                  <a:off x="0" y="2924944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9" name="이등변 삼각형 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0" name="이등변 삼각형 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1" name="이등변 삼각형 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2" name="이등변 삼각형 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65" name="그룹 10"/>
              <p:cNvGrpSpPr/>
              <p:nvPr/>
            </p:nvGrpSpPr>
            <p:grpSpPr>
              <a:xfrm>
                <a:off x="2931650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54" name="이등변 삼각형 53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5" name="이등변 삼각형 54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6" name="이등변 삼각형 55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7" name="이등변 삼각형 56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66" name="그룹 16"/>
              <p:cNvGrpSpPr/>
              <p:nvPr/>
            </p:nvGrpSpPr>
            <p:grpSpPr>
              <a:xfrm>
                <a:off x="5282249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50" name="이등변 삼각형 49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1" name="이등변 삼각형 50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2" name="이등변 삼각형 51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3" name="이등변 삼각형 52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sp>
            <p:nvSpPr>
              <p:cNvPr id="49" name="이등변 삼각형 48"/>
              <p:cNvSpPr/>
              <p:nvPr/>
            </p:nvSpPr>
            <p:spPr>
              <a:xfrm rot="10800000">
                <a:off x="7629106" y="3429000"/>
                <a:ext cx="584704" cy="504056"/>
              </a:xfrm>
              <a:prstGeom prst="triangl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u="sng" dirty="0" smtClean="0"/>
              <a:t>10. </a:t>
            </a:r>
            <a:r>
              <a:rPr lang="ko-KR" altLang="en-US" u="sng" dirty="0" smtClean="0"/>
              <a:t>교생실습 당시 사진</a:t>
            </a:r>
            <a:endParaRPr lang="ko-KR" altLang="en-US" u="sng" dirty="0"/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5121" name="_x119497336" descr="EMB00001684ba9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571612"/>
            <a:ext cx="3482089" cy="4643470"/>
          </a:xfrm>
          <a:prstGeom prst="rect">
            <a:avLst/>
          </a:prstGeom>
          <a:noFill/>
        </p:spPr>
      </p:pic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5123" name="_x119498136" descr="EMB00001684ba9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4810" y="2071678"/>
            <a:ext cx="4714908" cy="3714776"/>
          </a:xfrm>
          <a:prstGeom prst="rect">
            <a:avLst/>
          </a:prstGeom>
          <a:noFill/>
        </p:spPr>
      </p:pic>
      <p:grpSp>
        <p:nvGrpSpPr>
          <p:cNvPr id="3" name="그룹 114"/>
          <p:cNvGrpSpPr/>
          <p:nvPr/>
        </p:nvGrpSpPr>
        <p:grpSpPr>
          <a:xfrm>
            <a:off x="9525" y="9525"/>
            <a:ext cx="9115425" cy="576001"/>
            <a:chOff x="0" y="0"/>
            <a:chExt cx="9115425" cy="576001"/>
          </a:xfrm>
        </p:grpSpPr>
        <p:grpSp>
          <p:nvGrpSpPr>
            <p:cNvPr id="4" name="그룹 29"/>
            <p:cNvGrpSpPr/>
            <p:nvPr/>
          </p:nvGrpSpPr>
          <p:grpSpPr>
            <a:xfrm rot="10800000">
              <a:off x="0" y="0"/>
              <a:ext cx="4716000" cy="576000"/>
              <a:chOff x="0" y="2924944"/>
              <a:chExt cx="8802982" cy="1008111"/>
            </a:xfrm>
          </p:grpSpPr>
          <p:grpSp>
            <p:nvGrpSpPr>
              <p:cNvPr id="5" name="그룹 9"/>
              <p:cNvGrpSpPr/>
              <p:nvPr/>
            </p:nvGrpSpPr>
            <p:grpSpPr>
              <a:xfrm>
                <a:off x="0" y="2924944"/>
                <a:ext cx="2931010" cy="1008111"/>
                <a:chOff x="0" y="2924944"/>
                <a:chExt cx="2931010" cy="1008111"/>
              </a:xfrm>
            </p:grpSpPr>
            <p:sp>
              <p:nvSpPr>
                <p:cNvPr id="41" name="이등변 삼각형 3"/>
                <p:cNvSpPr/>
                <p:nvPr/>
              </p:nvSpPr>
              <p:spPr>
                <a:xfrm>
                  <a:off x="0" y="2924944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2" name="이등변 삼각형 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3" name="이등변 삼각형 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4" name="이등변 삼각형 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5" name="이등변 삼각형 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6" name="그룹 10"/>
              <p:cNvGrpSpPr/>
              <p:nvPr/>
            </p:nvGrpSpPr>
            <p:grpSpPr>
              <a:xfrm>
                <a:off x="2931650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37" name="이등변 삼각형 36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8" name="이등변 삼각형 37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9" name="이등변 삼각형 38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0" name="이등변 삼각형 39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7" name="그룹 16"/>
              <p:cNvGrpSpPr/>
              <p:nvPr/>
            </p:nvGrpSpPr>
            <p:grpSpPr>
              <a:xfrm>
                <a:off x="5282249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33" name="이등변 삼각형 32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4" name="이등변 삼각형 33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5" name="이등변 삼각형 34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6" name="이등변 삼각형 35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8" name="그룹 21"/>
              <p:cNvGrpSpPr/>
              <p:nvPr/>
            </p:nvGrpSpPr>
            <p:grpSpPr>
              <a:xfrm>
                <a:off x="7629106" y="2924945"/>
                <a:ext cx="1173876" cy="1008110"/>
                <a:chOff x="582067" y="2924945"/>
                <a:chExt cx="1173876" cy="1008110"/>
              </a:xfrm>
            </p:grpSpPr>
            <p:sp>
              <p:nvSpPr>
                <p:cNvPr id="31" name="이등변 삼각형 30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2" name="이등변 삼각형 31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9" name="그룹 94"/>
            <p:cNvGrpSpPr/>
            <p:nvPr/>
          </p:nvGrpSpPr>
          <p:grpSpPr>
            <a:xfrm rot="10800000">
              <a:off x="4715061" y="0"/>
              <a:ext cx="4400364" cy="576001"/>
              <a:chOff x="0" y="2924944"/>
              <a:chExt cx="8213810" cy="1008112"/>
            </a:xfrm>
          </p:grpSpPr>
          <p:grpSp>
            <p:nvGrpSpPr>
              <p:cNvPr id="10" name="그룹 9"/>
              <p:cNvGrpSpPr/>
              <p:nvPr/>
            </p:nvGrpSpPr>
            <p:grpSpPr>
              <a:xfrm>
                <a:off x="0" y="2924944"/>
                <a:ext cx="2931010" cy="1008111"/>
                <a:chOff x="0" y="2924944"/>
                <a:chExt cx="2931010" cy="1008111"/>
              </a:xfrm>
            </p:grpSpPr>
            <p:sp>
              <p:nvSpPr>
                <p:cNvPr id="22" name="이등변 삼각형 3"/>
                <p:cNvSpPr/>
                <p:nvPr/>
              </p:nvSpPr>
              <p:spPr>
                <a:xfrm>
                  <a:off x="0" y="2924944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3" name="이등변 삼각형 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4" name="이등변 삼각형 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5" name="이등변 삼각형 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6" name="이등변 삼각형 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11" name="그룹 10"/>
              <p:cNvGrpSpPr/>
              <p:nvPr/>
            </p:nvGrpSpPr>
            <p:grpSpPr>
              <a:xfrm>
                <a:off x="2931650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18" name="이등변 삼각형 17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9" name="이등변 삼각형 18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0" name="이등변 삼각형 19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1" name="이등변 삼각형 20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12" name="그룹 16"/>
              <p:cNvGrpSpPr/>
              <p:nvPr/>
            </p:nvGrpSpPr>
            <p:grpSpPr>
              <a:xfrm>
                <a:off x="5282249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14" name="이등변 삼각형 13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5" name="이등변 삼각형 14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6" name="이등변 삼각형 15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7" name="이등변 삼각형 16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sp>
            <p:nvSpPr>
              <p:cNvPr id="13" name="이등변 삼각형 12"/>
              <p:cNvSpPr/>
              <p:nvPr/>
            </p:nvSpPr>
            <p:spPr>
              <a:xfrm rot="10800000">
                <a:off x="7629106" y="3429000"/>
                <a:ext cx="584704" cy="504056"/>
              </a:xfrm>
              <a:prstGeom prst="triangl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grpSp>
        <p:nvGrpSpPr>
          <p:cNvPr id="27" name="그룹 114"/>
          <p:cNvGrpSpPr/>
          <p:nvPr/>
        </p:nvGrpSpPr>
        <p:grpSpPr>
          <a:xfrm rot="10800000">
            <a:off x="9525" y="6265949"/>
            <a:ext cx="9115425" cy="576001"/>
            <a:chOff x="0" y="0"/>
            <a:chExt cx="9115425" cy="576001"/>
          </a:xfrm>
        </p:grpSpPr>
        <p:grpSp>
          <p:nvGrpSpPr>
            <p:cNvPr id="28" name="그룹 29"/>
            <p:cNvGrpSpPr/>
            <p:nvPr/>
          </p:nvGrpSpPr>
          <p:grpSpPr>
            <a:xfrm rot="10800000">
              <a:off x="0" y="0"/>
              <a:ext cx="4716000" cy="576000"/>
              <a:chOff x="0" y="2924944"/>
              <a:chExt cx="8802982" cy="1008111"/>
            </a:xfrm>
          </p:grpSpPr>
          <p:grpSp>
            <p:nvGrpSpPr>
              <p:cNvPr id="29" name="그룹 9"/>
              <p:cNvGrpSpPr/>
              <p:nvPr/>
            </p:nvGrpSpPr>
            <p:grpSpPr>
              <a:xfrm>
                <a:off x="0" y="2924944"/>
                <a:ext cx="2931010" cy="1008111"/>
                <a:chOff x="0" y="2924944"/>
                <a:chExt cx="2931010" cy="1008111"/>
              </a:xfrm>
            </p:grpSpPr>
            <p:sp>
              <p:nvSpPr>
                <p:cNvPr id="80" name="이등변 삼각형 3"/>
                <p:cNvSpPr/>
                <p:nvPr/>
              </p:nvSpPr>
              <p:spPr>
                <a:xfrm>
                  <a:off x="0" y="2924944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81" name="이등변 삼각형 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82" name="이등변 삼각형 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83" name="이등변 삼각형 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84" name="이등변 삼각형 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30" name="그룹 10"/>
              <p:cNvGrpSpPr/>
              <p:nvPr/>
            </p:nvGrpSpPr>
            <p:grpSpPr>
              <a:xfrm>
                <a:off x="2931650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76" name="이등변 삼각형 75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7" name="이등변 삼각형 76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8" name="이등변 삼각형 77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9" name="이등변 삼각형 7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46" name="그룹 16"/>
              <p:cNvGrpSpPr/>
              <p:nvPr/>
            </p:nvGrpSpPr>
            <p:grpSpPr>
              <a:xfrm>
                <a:off x="5282249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72" name="이등변 삼각형 71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3" name="이등변 삼각형 72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4" name="이등변 삼각형 73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5" name="이등변 삼각형 74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47" name="그룹 21"/>
              <p:cNvGrpSpPr/>
              <p:nvPr/>
            </p:nvGrpSpPr>
            <p:grpSpPr>
              <a:xfrm>
                <a:off x="7629106" y="2924945"/>
                <a:ext cx="1173876" cy="1008110"/>
                <a:chOff x="582067" y="2924945"/>
                <a:chExt cx="1173876" cy="1008110"/>
              </a:xfrm>
            </p:grpSpPr>
            <p:sp>
              <p:nvSpPr>
                <p:cNvPr id="70" name="이등변 삼각형 69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1" name="이등변 삼각형 70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48" name="그룹 94"/>
            <p:cNvGrpSpPr/>
            <p:nvPr/>
          </p:nvGrpSpPr>
          <p:grpSpPr>
            <a:xfrm rot="10800000">
              <a:off x="4715061" y="0"/>
              <a:ext cx="4400364" cy="576001"/>
              <a:chOff x="0" y="2924944"/>
              <a:chExt cx="8213810" cy="1008112"/>
            </a:xfrm>
          </p:grpSpPr>
          <p:grpSp>
            <p:nvGrpSpPr>
              <p:cNvPr id="49" name="그룹 9"/>
              <p:cNvGrpSpPr/>
              <p:nvPr/>
            </p:nvGrpSpPr>
            <p:grpSpPr>
              <a:xfrm>
                <a:off x="0" y="2924944"/>
                <a:ext cx="2931010" cy="1008111"/>
                <a:chOff x="0" y="2924944"/>
                <a:chExt cx="2931010" cy="1008111"/>
              </a:xfrm>
            </p:grpSpPr>
            <p:sp>
              <p:nvSpPr>
                <p:cNvPr id="61" name="이등변 삼각형 3"/>
                <p:cNvSpPr/>
                <p:nvPr/>
              </p:nvSpPr>
              <p:spPr>
                <a:xfrm>
                  <a:off x="0" y="2924944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2" name="이등변 삼각형 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3" name="이등변 삼각형 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4" name="이등변 삼각형 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5" name="이등변 삼각형 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50" name="그룹 10"/>
              <p:cNvGrpSpPr/>
              <p:nvPr/>
            </p:nvGrpSpPr>
            <p:grpSpPr>
              <a:xfrm>
                <a:off x="2931650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57" name="이등변 삼각형 56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8" name="이등변 삼각형 57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9" name="이등변 삼각형 58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0" name="이등변 삼각형 59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51" name="그룹 16"/>
              <p:cNvGrpSpPr/>
              <p:nvPr/>
            </p:nvGrpSpPr>
            <p:grpSpPr>
              <a:xfrm>
                <a:off x="5282249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53" name="이등변 삼각형 52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4" name="이등변 삼각형 53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5" name="이등변 삼각형 54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6" name="이등변 삼각형 55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sp>
            <p:nvSpPr>
              <p:cNvPr id="52" name="이등변 삼각형 51"/>
              <p:cNvSpPr/>
              <p:nvPr/>
            </p:nvSpPr>
            <p:spPr>
              <a:xfrm rot="10800000">
                <a:off x="7629106" y="3429000"/>
                <a:ext cx="584704" cy="504056"/>
              </a:xfrm>
              <a:prstGeom prst="triangl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u="sng" dirty="0" smtClean="0"/>
              <a:t>10. </a:t>
            </a:r>
            <a:r>
              <a:rPr lang="ko-KR" altLang="en-US" u="sng" dirty="0" smtClean="0"/>
              <a:t>교생실습 당시 사진</a:t>
            </a:r>
            <a:endParaRPr lang="ko-KR" altLang="en-US" u="sng" dirty="0"/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pSp>
        <p:nvGrpSpPr>
          <p:cNvPr id="3" name="그룹 114"/>
          <p:cNvGrpSpPr/>
          <p:nvPr/>
        </p:nvGrpSpPr>
        <p:grpSpPr>
          <a:xfrm>
            <a:off x="9525" y="9525"/>
            <a:ext cx="9115425" cy="576001"/>
            <a:chOff x="0" y="0"/>
            <a:chExt cx="9115425" cy="576001"/>
          </a:xfrm>
        </p:grpSpPr>
        <p:grpSp>
          <p:nvGrpSpPr>
            <p:cNvPr id="4" name="그룹 29"/>
            <p:cNvGrpSpPr/>
            <p:nvPr/>
          </p:nvGrpSpPr>
          <p:grpSpPr>
            <a:xfrm rot="10800000">
              <a:off x="0" y="0"/>
              <a:ext cx="4716000" cy="576000"/>
              <a:chOff x="0" y="2924944"/>
              <a:chExt cx="8802982" cy="1008111"/>
            </a:xfrm>
          </p:grpSpPr>
          <p:grpSp>
            <p:nvGrpSpPr>
              <p:cNvPr id="5" name="그룹 9"/>
              <p:cNvGrpSpPr/>
              <p:nvPr/>
            </p:nvGrpSpPr>
            <p:grpSpPr>
              <a:xfrm>
                <a:off x="0" y="2924944"/>
                <a:ext cx="2931010" cy="1008111"/>
                <a:chOff x="0" y="2924944"/>
                <a:chExt cx="2931010" cy="1008111"/>
              </a:xfrm>
            </p:grpSpPr>
            <p:sp>
              <p:nvSpPr>
                <p:cNvPr id="41" name="이등변 삼각형 3"/>
                <p:cNvSpPr/>
                <p:nvPr/>
              </p:nvSpPr>
              <p:spPr>
                <a:xfrm>
                  <a:off x="0" y="2924944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2" name="이등변 삼각형 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3" name="이등변 삼각형 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4" name="이등변 삼각형 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5" name="이등변 삼각형 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6" name="그룹 10"/>
              <p:cNvGrpSpPr/>
              <p:nvPr/>
            </p:nvGrpSpPr>
            <p:grpSpPr>
              <a:xfrm>
                <a:off x="2931650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37" name="이등변 삼각형 36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8" name="이등변 삼각형 37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9" name="이등변 삼각형 38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0" name="이등변 삼각형 39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7" name="그룹 16"/>
              <p:cNvGrpSpPr/>
              <p:nvPr/>
            </p:nvGrpSpPr>
            <p:grpSpPr>
              <a:xfrm>
                <a:off x="5282249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33" name="이등변 삼각형 32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4" name="이등변 삼각형 33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5" name="이등변 삼각형 34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6" name="이등변 삼각형 35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8" name="그룹 21"/>
              <p:cNvGrpSpPr/>
              <p:nvPr/>
            </p:nvGrpSpPr>
            <p:grpSpPr>
              <a:xfrm>
                <a:off x="7629106" y="2924945"/>
                <a:ext cx="1173876" cy="1008110"/>
                <a:chOff x="582067" y="2924945"/>
                <a:chExt cx="1173876" cy="1008110"/>
              </a:xfrm>
            </p:grpSpPr>
            <p:sp>
              <p:nvSpPr>
                <p:cNvPr id="31" name="이등변 삼각형 30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2" name="이등변 삼각형 31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9" name="그룹 94"/>
            <p:cNvGrpSpPr/>
            <p:nvPr/>
          </p:nvGrpSpPr>
          <p:grpSpPr>
            <a:xfrm rot="10800000">
              <a:off x="4715061" y="0"/>
              <a:ext cx="4400364" cy="576001"/>
              <a:chOff x="0" y="2924944"/>
              <a:chExt cx="8213810" cy="1008112"/>
            </a:xfrm>
          </p:grpSpPr>
          <p:grpSp>
            <p:nvGrpSpPr>
              <p:cNvPr id="10" name="그룹 9"/>
              <p:cNvGrpSpPr/>
              <p:nvPr/>
            </p:nvGrpSpPr>
            <p:grpSpPr>
              <a:xfrm>
                <a:off x="0" y="2924944"/>
                <a:ext cx="2931010" cy="1008111"/>
                <a:chOff x="0" y="2924944"/>
                <a:chExt cx="2931010" cy="1008111"/>
              </a:xfrm>
            </p:grpSpPr>
            <p:sp>
              <p:nvSpPr>
                <p:cNvPr id="22" name="이등변 삼각형 3"/>
                <p:cNvSpPr/>
                <p:nvPr/>
              </p:nvSpPr>
              <p:spPr>
                <a:xfrm>
                  <a:off x="0" y="2924944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3" name="이등변 삼각형 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4" name="이등변 삼각형 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5" name="이등변 삼각형 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6" name="이등변 삼각형 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11" name="그룹 10"/>
              <p:cNvGrpSpPr/>
              <p:nvPr/>
            </p:nvGrpSpPr>
            <p:grpSpPr>
              <a:xfrm>
                <a:off x="2931650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18" name="이등변 삼각형 17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9" name="이등변 삼각형 18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0" name="이등변 삼각형 19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1" name="이등변 삼각형 20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12" name="그룹 16"/>
              <p:cNvGrpSpPr/>
              <p:nvPr/>
            </p:nvGrpSpPr>
            <p:grpSpPr>
              <a:xfrm>
                <a:off x="5282249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14" name="이등변 삼각형 13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5" name="이등변 삼각형 14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6" name="이등변 삼각형 15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7" name="이등변 삼각형 16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sp>
            <p:nvSpPr>
              <p:cNvPr id="13" name="이등변 삼각형 12"/>
              <p:cNvSpPr/>
              <p:nvPr/>
            </p:nvSpPr>
            <p:spPr>
              <a:xfrm rot="10800000">
                <a:off x="7629106" y="3429000"/>
                <a:ext cx="584704" cy="504056"/>
              </a:xfrm>
              <a:prstGeom prst="triangl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grpSp>
        <p:nvGrpSpPr>
          <p:cNvPr id="27" name="그룹 114"/>
          <p:cNvGrpSpPr/>
          <p:nvPr/>
        </p:nvGrpSpPr>
        <p:grpSpPr>
          <a:xfrm rot="10800000">
            <a:off x="9525" y="6265949"/>
            <a:ext cx="9115425" cy="576001"/>
            <a:chOff x="0" y="0"/>
            <a:chExt cx="9115425" cy="576001"/>
          </a:xfrm>
        </p:grpSpPr>
        <p:grpSp>
          <p:nvGrpSpPr>
            <p:cNvPr id="28" name="그룹 29"/>
            <p:cNvGrpSpPr/>
            <p:nvPr/>
          </p:nvGrpSpPr>
          <p:grpSpPr>
            <a:xfrm rot="10800000">
              <a:off x="0" y="0"/>
              <a:ext cx="4716000" cy="576000"/>
              <a:chOff x="0" y="2924944"/>
              <a:chExt cx="8802982" cy="1008111"/>
            </a:xfrm>
          </p:grpSpPr>
          <p:grpSp>
            <p:nvGrpSpPr>
              <p:cNvPr id="29" name="그룹 9"/>
              <p:cNvGrpSpPr/>
              <p:nvPr/>
            </p:nvGrpSpPr>
            <p:grpSpPr>
              <a:xfrm>
                <a:off x="0" y="2924944"/>
                <a:ext cx="2931010" cy="1008111"/>
                <a:chOff x="0" y="2924944"/>
                <a:chExt cx="2931010" cy="1008111"/>
              </a:xfrm>
            </p:grpSpPr>
            <p:sp>
              <p:nvSpPr>
                <p:cNvPr id="80" name="이등변 삼각형 3"/>
                <p:cNvSpPr/>
                <p:nvPr/>
              </p:nvSpPr>
              <p:spPr>
                <a:xfrm>
                  <a:off x="0" y="2924944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81" name="이등변 삼각형 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82" name="이등변 삼각형 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83" name="이등변 삼각형 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84" name="이등변 삼각형 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30" name="그룹 10"/>
              <p:cNvGrpSpPr/>
              <p:nvPr/>
            </p:nvGrpSpPr>
            <p:grpSpPr>
              <a:xfrm>
                <a:off x="2931650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76" name="이등변 삼각형 75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7" name="이등변 삼각형 76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8" name="이등변 삼각형 77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9" name="이등변 삼각형 7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46" name="그룹 16"/>
              <p:cNvGrpSpPr/>
              <p:nvPr/>
            </p:nvGrpSpPr>
            <p:grpSpPr>
              <a:xfrm>
                <a:off x="5282249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72" name="이등변 삼각형 71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3" name="이등변 삼각형 72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4" name="이등변 삼각형 73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5" name="이등변 삼각형 74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47" name="그룹 21"/>
              <p:cNvGrpSpPr/>
              <p:nvPr/>
            </p:nvGrpSpPr>
            <p:grpSpPr>
              <a:xfrm>
                <a:off x="7629106" y="2924945"/>
                <a:ext cx="1173876" cy="1008110"/>
                <a:chOff x="582067" y="2924945"/>
                <a:chExt cx="1173876" cy="1008110"/>
              </a:xfrm>
            </p:grpSpPr>
            <p:sp>
              <p:nvSpPr>
                <p:cNvPr id="70" name="이등변 삼각형 69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1" name="이등변 삼각형 70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48" name="그룹 94"/>
            <p:cNvGrpSpPr/>
            <p:nvPr/>
          </p:nvGrpSpPr>
          <p:grpSpPr>
            <a:xfrm rot="10800000">
              <a:off x="4715061" y="0"/>
              <a:ext cx="4400364" cy="576001"/>
              <a:chOff x="0" y="2924944"/>
              <a:chExt cx="8213810" cy="1008112"/>
            </a:xfrm>
          </p:grpSpPr>
          <p:grpSp>
            <p:nvGrpSpPr>
              <p:cNvPr id="49" name="그룹 9"/>
              <p:cNvGrpSpPr/>
              <p:nvPr/>
            </p:nvGrpSpPr>
            <p:grpSpPr>
              <a:xfrm>
                <a:off x="0" y="2924944"/>
                <a:ext cx="2931010" cy="1008111"/>
                <a:chOff x="0" y="2924944"/>
                <a:chExt cx="2931010" cy="1008111"/>
              </a:xfrm>
            </p:grpSpPr>
            <p:sp>
              <p:nvSpPr>
                <p:cNvPr id="61" name="이등변 삼각형 3"/>
                <p:cNvSpPr/>
                <p:nvPr/>
              </p:nvSpPr>
              <p:spPr>
                <a:xfrm>
                  <a:off x="0" y="2924944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2" name="이등변 삼각형 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3" name="이등변 삼각형 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4" name="이등변 삼각형 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5" name="이등변 삼각형 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50" name="그룹 10"/>
              <p:cNvGrpSpPr/>
              <p:nvPr/>
            </p:nvGrpSpPr>
            <p:grpSpPr>
              <a:xfrm>
                <a:off x="2931650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57" name="이등변 삼각형 56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8" name="이등변 삼각형 57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9" name="이등변 삼각형 58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0" name="이등변 삼각형 59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51" name="그룹 16"/>
              <p:cNvGrpSpPr/>
              <p:nvPr/>
            </p:nvGrpSpPr>
            <p:grpSpPr>
              <a:xfrm>
                <a:off x="5282249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53" name="이등변 삼각형 52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4" name="이등변 삼각형 53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5" name="이등변 삼각형 54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6" name="이등변 삼각형 55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sp>
            <p:nvSpPr>
              <p:cNvPr id="52" name="이등변 삼각형 51"/>
              <p:cNvSpPr/>
              <p:nvPr/>
            </p:nvSpPr>
            <p:spPr>
              <a:xfrm rot="10800000">
                <a:off x="7629106" y="3429000"/>
                <a:ext cx="584704" cy="504056"/>
              </a:xfrm>
              <a:prstGeom prst="triangl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pic>
        <p:nvPicPr>
          <p:cNvPr id="4097" name="_x119498216" descr="EMB00001684ba9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643050"/>
            <a:ext cx="3714776" cy="4948253"/>
          </a:xfrm>
          <a:prstGeom prst="rect">
            <a:avLst/>
          </a:prstGeom>
          <a:noFill/>
        </p:spPr>
      </p:pic>
      <p:pic>
        <p:nvPicPr>
          <p:cNvPr id="4099" name="_x119497416" descr="EMB00001684ba9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1571612"/>
            <a:ext cx="3786214" cy="50493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각 삼각형 3"/>
          <p:cNvSpPr/>
          <p:nvPr/>
        </p:nvSpPr>
        <p:spPr>
          <a:xfrm flipH="1">
            <a:off x="8501058" y="6215058"/>
            <a:ext cx="642942" cy="642942"/>
          </a:xfrm>
          <a:prstGeom prst="rt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직사각형 4"/>
          <p:cNvSpPr/>
          <p:nvPr/>
        </p:nvSpPr>
        <p:spPr>
          <a:xfrm>
            <a:off x="2214546" y="2571744"/>
            <a:ext cx="4714908" cy="121444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/>
            <a:r>
              <a:rPr lang="en-US" altLang="ko-KR" sz="2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8.</a:t>
            </a:r>
            <a:r>
              <a:rPr lang="ko-KR" altLang="en-US" sz="2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박슬기 선배님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그림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9538" y="0"/>
            <a:ext cx="936307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b="1" dirty="0" smtClean="0"/>
              <a:t>2015 </a:t>
            </a:r>
            <a:r>
              <a:rPr lang="ko-KR" altLang="en-US" b="1" dirty="0" smtClean="0"/>
              <a:t>교생실습사전교양교실</a:t>
            </a:r>
            <a:endParaRPr lang="ko-KR" altLang="en-US" b="1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ko-KR" altLang="en-US" dirty="0" smtClean="0"/>
              <a:t>교사 박슬기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1401910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 smtClean="0"/>
              <a:t>단설유치원이란</a:t>
            </a:r>
            <a:r>
              <a:rPr lang="en-US" altLang="ko-KR" dirty="0" smtClean="0"/>
              <a:t>?</a:t>
            </a:r>
            <a:endParaRPr lang="ko-KR" altLang="en-US" dirty="0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3079" name="Picture 7" descr="유치원조직도 자세한 정보 본문에 있음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07389" y="1556792"/>
            <a:ext cx="4929222" cy="2870306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214314" y="4572008"/>
            <a:ext cx="885828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·</a:t>
            </a:r>
            <a:r>
              <a:rPr lang="ko-KR" altLang="en-US" dirty="0" err="1" smtClean="0"/>
              <a:t>공립단설유치원은</a:t>
            </a:r>
            <a:r>
              <a:rPr lang="ko-KR" altLang="en-US" dirty="0" smtClean="0"/>
              <a:t> 일반유아 및 특수유아를 대상으로 유아교육을 전공한 원장</a:t>
            </a:r>
            <a:r>
              <a:rPr lang="en-US" altLang="ko-KR" dirty="0" smtClean="0"/>
              <a:t>, </a:t>
            </a:r>
            <a:r>
              <a:rPr lang="ko-KR" altLang="en-US" dirty="0" err="1" smtClean="0"/>
              <a:t>원감</a:t>
            </a:r>
            <a:r>
              <a:rPr lang="en-US" altLang="ko-KR" dirty="0" smtClean="0"/>
              <a:t>, </a:t>
            </a:r>
            <a:r>
              <a:rPr lang="ko-KR" altLang="en-US" dirty="0" smtClean="0"/>
              <a:t>유아교사 및 자격증을 가진 전문 영양사가 지원되며 국가로부터 행</a:t>
            </a:r>
            <a:r>
              <a:rPr lang="en-US" altLang="ko-KR" dirty="0" smtClean="0"/>
              <a:t>. </a:t>
            </a:r>
            <a:r>
              <a:rPr lang="ko-KR" altLang="en-US" dirty="0" smtClean="0"/>
              <a:t>재정적 지원을 받아 운영하는 유치원을 말합니다</a:t>
            </a:r>
            <a:r>
              <a:rPr lang="en-US" altLang="ko-KR" dirty="0" smtClean="0"/>
              <a:t>.</a:t>
            </a:r>
          </a:p>
          <a:p>
            <a:r>
              <a:rPr lang="en-US" altLang="ko-KR" dirty="0" smtClean="0"/>
              <a:t>· </a:t>
            </a:r>
            <a:r>
              <a:rPr lang="ko-KR" altLang="en-US" spc="-150" dirty="0" err="1" smtClean="0"/>
              <a:t>신천가온유치원은</a:t>
            </a:r>
            <a:r>
              <a:rPr lang="ko-KR" altLang="en-US" spc="-150" dirty="0" smtClean="0"/>
              <a:t> 유아의 발달에 적합한 교육환경을 갖춘 이상적인 형태의 </a:t>
            </a:r>
            <a:r>
              <a:rPr lang="ko-KR" altLang="en-US" spc="-150" dirty="0" err="1" smtClean="0"/>
              <a:t>공립단설유치원으로서</a:t>
            </a:r>
            <a:r>
              <a:rPr lang="ko-KR" altLang="en-US" spc="-150" dirty="0" smtClean="0"/>
              <a:t> </a:t>
            </a:r>
            <a:r>
              <a:rPr lang="ko-KR" altLang="en-US" dirty="0" smtClean="0"/>
              <a:t>독립적인 행정체계와 유아의 발달에 부합하는 쾌적한 환경으로 질적 향상을 도모할 수 있는 교육기관입니다</a:t>
            </a:r>
            <a:r>
              <a:rPr lang="en-US" altLang="ko-KR" dirty="0" smtClean="0"/>
              <a:t>.</a:t>
            </a:r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1410258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ko-KR" altLang="en-US" dirty="0" smtClean="0"/>
              <a:t>임용 </a:t>
            </a:r>
            <a:r>
              <a:rPr lang="en-US" altLang="ko-KR" dirty="0" smtClean="0"/>
              <a:t>1</a:t>
            </a:r>
            <a:r>
              <a:rPr lang="ko-KR" altLang="en-US" dirty="0" smtClean="0"/>
              <a:t>차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 smtClean="0"/>
              <a:t>08</a:t>
            </a:r>
            <a:r>
              <a:rPr lang="en-US" altLang="ko-KR" dirty="0" smtClean="0"/>
              <a:t> </a:t>
            </a:r>
            <a:r>
              <a:rPr lang="ko-KR" altLang="en-US" dirty="0" err="1" smtClean="0"/>
              <a:t>임다형</a:t>
            </a:r>
            <a:endParaRPr lang="ko-KR" altLang="en-US" dirty="0"/>
          </a:p>
        </p:txBody>
      </p:sp>
      <p:grpSp>
        <p:nvGrpSpPr>
          <p:cNvPr id="4" name="그룹 3"/>
          <p:cNvGrpSpPr/>
          <p:nvPr/>
        </p:nvGrpSpPr>
        <p:grpSpPr>
          <a:xfrm>
            <a:off x="9525" y="9525"/>
            <a:ext cx="9115425" cy="576001"/>
            <a:chOff x="0" y="0"/>
            <a:chExt cx="9115425" cy="576001"/>
          </a:xfrm>
        </p:grpSpPr>
        <p:grpSp>
          <p:nvGrpSpPr>
            <p:cNvPr id="5" name="그룹 29"/>
            <p:cNvGrpSpPr/>
            <p:nvPr/>
          </p:nvGrpSpPr>
          <p:grpSpPr>
            <a:xfrm rot="10800000">
              <a:off x="0" y="0"/>
              <a:ext cx="4716000" cy="576000"/>
              <a:chOff x="0" y="2924944"/>
              <a:chExt cx="8802982" cy="1008111"/>
            </a:xfrm>
          </p:grpSpPr>
          <p:grpSp>
            <p:nvGrpSpPr>
              <p:cNvPr id="6" name="그룹 9"/>
              <p:cNvGrpSpPr/>
              <p:nvPr/>
            </p:nvGrpSpPr>
            <p:grpSpPr>
              <a:xfrm>
                <a:off x="0" y="2924944"/>
                <a:ext cx="2931010" cy="1008111"/>
                <a:chOff x="0" y="2924944"/>
                <a:chExt cx="2931010" cy="1008111"/>
              </a:xfrm>
            </p:grpSpPr>
            <p:sp>
              <p:nvSpPr>
                <p:cNvPr id="38" name="이등변 삼각형 3"/>
                <p:cNvSpPr/>
                <p:nvPr/>
              </p:nvSpPr>
              <p:spPr>
                <a:xfrm>
                  <a:off x="0" y="2924944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9" name="이등변 삼각형 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0" name="이등변 삼각형 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1" name="이등변 삼각형 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2" name="이등변 삼각형 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7" name="그룹 10"/>
              <p:cNvGrpSpPr/>
              <p:nvPr/>
            </p:nvGrpSpPr>
            <p:grpSpPr>
              <a:xfrm>
                <a:off x="2931650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34" name="이등변 삼각형 33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5" name="이등변 삼각형 34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6" name="이등변 삼각형 35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7" name="이등변 삼각형 36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8" name="그룹 16"/>
              <p:cNvGrpSpPr/>
              <p:nvPr/>
            </p:nvGrpSpPr>
            <p:grpSpPr>
              <a:xfrm>
                <a:off x="5282249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30" name="이등변 삼각형 29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1" name="이등변 삼각형 30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2" name="이등변 삼각형 31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3" name="이등변 삼각형 32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9" name="그룹 21"/>
              <p:cNvGrpSpPr/>
              <p:nvPr/>
            </p:nvGrpSpPr>
            <p:grpSpPr>
              <a:xfrm>
                <a:off x="7629106" y="2924945"/>
                <a:ext cx="1173876" cy="1008110"/>
                <a:chOff x="582067" y="2924945"/>
                <a:chExt cx="1173876" cy="1008110"/>
              </a:xfrm>
            </p:grpSpPr>
            <p:sp>
              <p:nvSpPr>
                <p:cNvPr id="28" name="이등변 삼각형 27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9" name="이등변 삼각형 28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24" name="그룹 94"/>
            <p:cNvGrpSpPr/>
            <p:nvPr/>
          </p:nvGrpSpPr>
          <p:grpSpPr>
            <a:xfrm rot="10800000">
              <a:off x="4715061" y="0"/>
              <a:ext cx="4400364" cy="576001"/>
              <a:chOff x="0" y="2924944"/>
              <a:chExt cx="8213810" cy="1008112"/>
            </a:xfrm>
          </p:grpSpPr>
          <p:grpSp>
            <p:nvGrpSpPr>
              <p:cNvPr id="25" name="그룹 9"/>
              <p:cNvGrpSpPr/>
              <p:nvPr/>
            </p:nvGrpSpPr>
            <p:grpSpPr>
              <a:xfrm>
                <a:off x="0" y="2924944"/>
                <a:ext cx="2931010" cy="1008111"/>
                <a:chOff x="0" y="2924944"/>
                <a:chExt cx="2931010" cy="1008111"/>
              </a:xfrm>
            </p:grpSpPr>
            <p:sp>
              <p:nvSpPr>
                <p:cNvPr id="19" name="이등변 삼각형 3"/>
                <p:cNvSpPr/>
                <p:nvPr/>
              </p:nvSpPr>
              <p:spPr>
                <a:xfrm>
                  <a:off x="0" y="2924944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0" name="이등변 삼각형 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1" name="이등변 삼각형 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2" name="이등변 삼각형 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3" name="이등변 삼각형 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26" name="그룹 10"/>
              <p:cNvGrpSpPr/>
              <p:nvPr/>
            </p:nvGrpSpPr>
            <p:grpSpPr>
              <a:xfrm>
                <a:off x="2931650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15" name="이등변 삼각형 1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6" name="이등변 삼각형 1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7" name="이등변 삼각형 1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8" name="이등변 삼각형 17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27" name="그룹 16"/>
              <p:cNvGrpSpPr/>
              <p:nvPr/>
            </p:nvGrpSpPr>
            <p:grpSpPr>
              <a:xfrm>
                <a:off x="5282249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11" name="이등변 삼각형 10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2" name="이등변 삼각형 11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3" name="이등변 삼각형 12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4" name="이등변 삼각형 13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sp>
            <p:nvSpPr>
              <p:cNvPr id="10" name="이등변 삼각형 9"/>
              <p:cNvSpPr/>
              <p:nvPr/>
            </p:nvSpPr>
            <p:spPr>
              <a:xfrm rot="10800000">
                <a:off x="7629106" y="3429000"/>
                <a:ext cx="584704" cy="504056"/>
              </a:xfrm>
              <a:prstGeom prst="triangl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grpSp>
        <p:nvGrpSpPr>
          <p:cNvPr id="43" name="그룹 42"/>
          <p:cNvGrpSpPr/>
          <p:nvPr/>
        </p:nvGrpSpPr>
        <p:grpSpPr>
          <a:xfrm rot="10800000">
            <a:off x="9525" y="6265887"/>
            <a:ext cx="9115425" cy="576001"/>
            <a:chOff x="0" y="0"/>
            <a:chExt cx="9115425" cy="576001"/>
          </a:xfrm>
        </p:grpSpPr>
        <p:grpSp>
          <p:nvGrpSpPr>
            <p:cNvPr id="44" name="그룹 29"/>
            <p:cNvGrpSpPr/>
            <p:nvPr/>
          </p:nvGrpSpPr>
          <p:grpSpPr>
            <a:xfrm rot="10800000">
              <a:off x="0" y="0"/>
              <a:ext cx="4716000" cy="576000"/>
              <a:chOff x="0" y="2924944"/>
              <a:chExt cx="8802982" cy="1008111"/>
            </a:xfrm>
          </p:grpSpPr>
          <p:grpSp>
            <p:nvGrpSpPr>
              <p:cNvPr id="45" name="그룹 9"/>
              <p:cNvGrpSpPr/>
              <p:nvPr/>
            </p:nvGrpSpPr>
            <p:grpSpPr>
              <a:xfrm>
                <a:off x="0" y="2924944"/>
                <a:ext cx="2931010" cy="1008111"/>
                <a:chOff x="0" y="2924944"/>
                <a:chExt cx="2931010" cy="1008111"/>
              </a:xfrm>
            </p:grpSpPr>
            <p:sp>
              <p:nvSpPr>
                <p:cNvPr id="77" name="이등변 삼각형 3"/>
                <p:cNvSpPr/>
                <p:nvPr/>
              </p:nvSpPr>
              <p:spPr>
                <a:xfrm>
                  <a:off x="0" y="2924944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8" name="이등변 삼각형 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9" name="이등변 삼각형 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80" name="이등변 삼각형 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81" name="이등변 삼각형 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46" name="그룹 10"/>
              <p:cNvGrpSpPr/>
              <p:nvPr/>
            </p:nvGrpSpPr>
            <p:grpSpPr>
              <a:xfrm>
                <a:off x="2931650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73" name="이등변 삼각형 72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4" name="이등변 삼각형 73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5" name="이등변 삼각형 74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6" name="이등변 삼각형 75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47" name="그룹 16"/>
              <p:cNvGrpSpPr/>
              <p:nvPr/>
            </p:nvGrpSpPr>
            <p:grpSpPr>
              <a:xfrm>
                <a:off x="5282249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69" name="이등변 삼각형 68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0" name="이등변 삼각형 69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1" name="이등변 삼각형 70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2" name="이등변 삼각형 71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48" name="그룹 21"/>
              <p:cNvGrpSpPr/>
              <p:nvPr/>
            </p:nvGrpSpPr>
            <p:grpSpPr>
              <a:xfrm>
                <a:off x="7629106" y="2924945"/>
                <a:ext cx="1173876" cy="1008110"/>
                <a:chOff x="582067" y="2924945"/>
                <a:chExt cx="1173876" cy="1008110"/>
              </a:xfrm>
            </p:grpSpPr>
            <p:sp>
              <p:nvSpPr>
                <p:cNvPr id="67" name="이등변 삼각형 66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8" name="이등변 삼각형 67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63" name="그룹 94"/>
            <p:cNvGrpSpPr/>
            <p:nvPr/>
          </p:nvGrpSpPr>
          <p:grpSpPr>
            <a:xfrm rot="10800000">
              <a:off x="4715061" y="0"/>
              <a:ext cx="4400364" cy="576001"/>
              <a:chOff x="0" y="2924944"/>
              <a:chExt cx="8213810" cy="1008112"/>
            </a:xfrm>
          </p:grpSpPr>
          <p:grpSp>
            <p:nvGrpSpPr>
              <p:cNvPr id="64" name="그룹 9"/>
              <p:cNvGrpSpPr/>
              <p:nvPr/>
            </p:nvGrpSpPr>
            <p:grpSpPr>
              <a:xfrm>
                <a:off x="0" y="2924944"/>
                <a:ext cx="2931010" cy="1008111"/>
                <a:chOff x="0" y="2924944"/>
                <a:chExt cx="2931010" cy="1008111"/>
              </a:xfrm>
            </p:grpSpPr>
            <p:sp>
              <p:nvSpPr>
                <p:cNvPr id="58" name="이등변 삼각형 3"/>
                <p:cNvSpPr/>
                <p:nvPr/>
              </p:nvSpPr>
              <p:spPr>
                <a:xfrm>
                  <a:off x="0" y="2924944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9" name="이등변 삼각형 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0" name="이등변 삼각형 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1" name="이등변 삼각형 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2" name="이등변 삼각형 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65" name="그룹 10"/>
              <p:cNvGrpSpPr/>
              <p:nvPr/>
            </p:nvGrpSpPr>
            <p:grpSpPr>
              <a:xfrm>
                <a:off x="2931650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54" name="이등변 삼각형 53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5" name="이등변 삼각형 54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6" name="이등변 삼각형 55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7" name="이등변 삼각형 56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66" name="그룹 16"/>
              <p:cNvGrpSpPr/>
              <p:nvPr/>
            </p:nvGrpSpPr>
            <p:grpSpPr>
              <a:xfrm>
                <a:off x="5282249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50" name="이등변 삼각형 49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1" name="이등변 삼각형 50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2" name="이등변 삼각형 51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3" name="이등변 삼각형 52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sp>
            <p:nvSpPr>
              <p:cNvPr id="49" name="이등변 삼각형 48"/>
              <p:cNvSpPr/>
              <p:nvPr/>
            </p:nvSpPr>
            <p:spPr>
              <a:xfrm rot="10800000">
                <a:off x="7629106" y="3429000"/>
                <a:ext cx="584704" cy="504056"/>
              </a:xfrm>
              <a:prstGeom prst="triangl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1213043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user\Desktop\그림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9538" y="0"/>
            <a:ext cx="936307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유치원현장의 모습</a:t>
            </a:r>
            <a:endParaRPr lang="ko-KR" altLang="en-US" dirty="0"/>
          </a:p>
        </p:txBody>
      </p:sp>
      <p:pic>
        <p:nvPicPr>
          <p:cNvPr id="2049" name="Picture 1" descr="C:\Users\INTEL\Desktop\CAM0050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1500174"/>
            <a:ext cx="8215370" cy="4857784"/>
          </a:xfrm>
          <a:prstGeom prst="rect">
            <a:avLst/>
          </a:prstGeom>
          <a:noFill/>
        </p:spPr>
      </p:pic>
      <p:pic>
        <p:nvPicPr>
          <p:cNvPr id="2050" name="Picture 2" descr="C:\Users\INTEL\Desktop\CAM0051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10" y="1500174"/>
            <a:ext cx="8215370" cy="4857784"/>
          </a:xfrm>
          <a:prstGeom prst="rect">
            <a:avLst/>
          </a:prstGeom>
          <a:noFill/>
        </p:spPr>
      </p:pic>
      <p:pic>
        <p:nvPicPr>
          <p:cNvPr id="2051" name="Picture 3" descr="C:\Users\INTEL\Desktop\CAM0051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2910" y="1500174"/>
            <a:ext cx="8215370" cy="485778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69908860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user\Desktop\그림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9538" y="0"/>
            <a:ext cx="936307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유치원 현황</a:t>
            </a:r>
            <a:endParaRPr lang="ko-KR" altLang="en-US" dirty="0"/>
          </a:p>
        </p:txBody>
      </p:sp>
      <p:graphicFrame>
        <p:nvGraphicFramePr>
          <p:cNvPr id="11" name="표 10"/>
          <p:cNvGraphicFramePr>
            <a:graphicFrameLocks noGrp="1"/>
          </p:cNvGraphicFramePr>
          <p:nvPr/>
        </p:nvGraphicFramePr>
        <p:xfrm>
          <a:off x="357158" y="1643050"/>
          <a:ext cx="8572529" cy="4380566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1224647"/>
                <a:gridCol w="1224647"/>
                <a:gridCol w="1224647"/>
                <a:gridCol w="1224647"/>
                <a:gridCol w="1224647"/>
                <a:gridCol w="1224647"/>
                <a:gridCol w="1224647"/>
              </a:tblGrid>
              <a:tr h="461112">
                <a:tc>
                  <a:txBody>
                    <a:bodyPr/>
                    <a:lstStyle/>
                    <a:p>
                      <a:pPr algn="ctr"/>
                      <a:r>
                        <a:rPr lang="ko-KR" altLang="en-US" dirty="0"/>
                        <a:t>구분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/>
                        <a:t>연령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/>
                        <a:t>학급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/>
                        <a:t>성별</a:t>
                      </a: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ko-KR" altLang="en-US"/>
                        <a:t>인원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/>
                        <a:t>계</a:t>
                      </a:r>
                    </a:p>
                  </a:txBody>
                  <a:tcPr anchor="ctr"/>
                </a:tc>
              </a:tr>
              <a:tr h="461112">
                <a:tc rowSpan="8">
                  <a:txBody>
                    <a:bodyPr/>
                    <a:lstStyle/>
                    <a:p>
                      <a:pPr algn="ctr"/>
                      <a:r>
                        <a:rPr lang="ko-KR" altLang="en-US" spc="-300" dirty="0" err="1"/>
                        <a:t>교육과정반</a:t>
                      </a:r>
                      <a:endParaRPr lang="ko-KR" altLang="en-US" spc="-300" dirty="0"/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ko-KR" altLang="en-US" dirty="0"/>
                        <a:t>만</a:t>
                      </a:r>
                      <a:r>
                        <a:rPr lang="en-US" altLang="ko-KR" dirty="0"/>
                        <a:t>3</a:t>
                      </a:r>
                      <a:r>
                        <a:rPr lang="ko-KR" altLang="en-US" dirty="0"/>
                        <a:t>세</a:t>
                      </a: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ko-KR" altLang="en-US" dirty="0" err="1"/>
                        <a:t>소망반</a:t>
                      </a:r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/>
                        <a:t>남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/>
                        <a:t>9</a:t>
                      </a: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ko-KR"/>
                        <a:t>18</a:t>
                      </a:r>
                    </a:p>
                  </a:txBody>
                  <a:tcPr anchor="ctr"/>
                </a:tc>
                <a:tc rowSpan="8">
                  <a:txBody>
                    <a:bodyPr/>
                    <a:lstStyle/>
                    <a:p>
                      <a:pPr algn="ctr"/>
                      <a:r>
                        <a:rPr lang="en-US" altLang="ko-KR" dirty="0" smtClean="0"/>
                        <a:t>124</a:t>
                      </a:r>
                      <a:endParaRPr lang="en-US" altLang="ko-KR" dirty="0"/>
                    </a:p>
                  </a:txBody>
                  <a:tcPr anchor="ctr"/>
                </a:tc>
              </a:tr>
              <a:tr h="46111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dirty="0"/>
                        <a:t>여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/>
                        <a:t>9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46111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ko-KR" altLang="en-US"/>
                        <a:t>만</a:t>
                      </a:r>
                      <a:r>
                        <a:rPr lang="en-US" altLang="ko-KR"/>
                        <a:t>4</a:t>
                      </a:r>
                      <a:r>
                        <a:rPr lang="ko-KR" altLang="en-US"/>
                        <a:t>세</a:t>
                      </a: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ko-KR" altLang="en-US"/>
                        <a:t>기쁨반</a:t>
                      </a:r>
                      <a:r>
                        <a:rPr lang="en-US" altLang="ko-KR"/>
                        <a:t>, </a:t>
                      </a:r>
                      <a:r>
                        <a:rPr lang="ko-KR" altLang="en-US"/>
                        <a:t>행복반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dirty="0"/>
                        <a:t>남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/>
                        <a:t>30</a:t>
                      </a: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ko-KR"/>
                        <a:t>49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46111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/>
                        <a:t>여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/>
                        <a:t>19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46111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ko-KR" altLang="en-US"/>
                        <a:t>만</a:t>
                      </a:r>
                      <a:r>
                        <a:rPr lang="en-US" altLang="ko-KR"/>
                        <a:t>5</a:t>
                      </a:r>
                      <a:r>
                        <a:rPr lang="ko-KR" altLang="en-US"/>
                        <a:t>세</a:t>
                      </a: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ko-KR" altLang="en-US"/>
                        <a:t>사랑반</a:t>
                      </a:r>
                      <a:r>
                        <a:rPr lang="en-US" altLang="ko-KR"/>
                        <a:t>,</a:t>
                      </a:r>
                      <a:br>
                        <a:rPr lang="en-US" altLang="ko-KR"/>
                      </a:br>
                      <a:r>
                        <a:rPr lang="ko-KR" altLang="en-US"/>
                        <a:t>지혜반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dirty="0"/>
                        <a:t>남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/>
                        <a:t>33</a:t>
                      </a: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ko-KR"/>
                        <a:t>55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46111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/>
                        <a:t>여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/>
                        <a:t>23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57639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ko-KR" altLang="en-US"/>
                        <a:t>혼합연령</a:t>
                      </a: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ko-KR" altLang="en-US" dirty="0" err="1" smtClean="0"/>
                        <a:t>믿음반</a:t>
                      </a:r>
                      <a:endParaRPr lang="en-US" altLang="ko-KR" dirty="0" smtClean="0"/>
                    </a:p>
                    <a:p>
                      <a:pPr algn="ctr"/>
                      <a:r>
                        <a:rPr lang="en-US" altLang="ko-KR" dirty="0" smtClean="0"/>
                        <a:t>(</a:t>
                      </a:r>
                      <a:r>
                        <a:rPr lang="ko-KR" altLang="en-US" dirty="0"/>
                        <a:t>특수학급</a:t>
                      </a:r>
                      <a:r>
                        <a:rPr lang="en-US" altLang="ko-KR" dirty="0"/>
                        <a:t>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dirty="0"/>
                        <a:t>남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/>
                        <a:t>2</a:t>
                      </a: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ko-KR" dirty="0" smtClean="0"/>
                        <a:t>3</a:t>
                      </a:r>
                      <a:endParaRPr lang="en-US" altLang="ko-KR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57639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dirty="0" smtClean="0"/>
                        <a:t>여</a:t>
                      </a:r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 smtClean="0"/>
                        <a:t>1</a:t>
                      </a:r>
                      <a:endParaRPr lang="en-US" altLang="ko-KR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altLang="ko-KR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246645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user\Desktop\그림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9538" y="0"/>
            <a:ext cx="936307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교생실습을 위한 정보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3971940"/>
          </a:xfrm>
        </p:spPr>
        <p:txBody>
          <a:bodyPr>
            <a:normAutofit lnSpcReduction="10000"/>
          </a:bodyPr>
          <a:lstStyle/>
          <a:p>
            <a:pPr marL="514350" indent="-514350">
              <a:buAutoNum type="arabicPeriod"/>
            </a:pPr>
            <a:r>
              <a:rPr lang="ko-KR" altLang="en-US" dirty="0" smtClean="0"/>
              <a:t>계획안 작성</a:t>
            </a:r>
            <a:endParaRPr lang="en-US" altLang="ko-KR" dirty="0" smtClean="0"/>
          </a:p>
          <a:p>
            <a:pPr marL="514350" indent="-514350">
              <a:buNone/>
            </a:pPr>
            <a:endParaRPr lang="en-US" altLang="ko-KR" sz="1800" dirty="0"/>
          </a:p>
          <a:p>
            <a:pPr marL="514350" indent="-514350">
              <a:buNone/>
            </a:pPr>
            <a:r>
              <a:rPr lang="en-US" altLang="ko-KR" dirty="0" smtClean="0"/>
              <a:t>2. </a:t>
            </a:r>
            <a:r>
              <a:rPr lang="ko-KR" altLang="en-US" dirty="0" smtClean="0"/>
              <a:t>부분 수업</a:t>
            </a:r>
            <a:endParaRPr lang="en-US" altLang="ko-KR" dirty="0" smtClean="0"/>
          </a:p>
          <a:p>
            <a:pPr marL="514350" indent="-514350">
              <a:buNone/>
            </a:pPr>
            <a:endParaRPr lang="en-US" altLang="ko-KR" sz="1900" dirty="0"/>
          </a:p>
          <a:p>
            <a:pPr marL="514350" indent="-514350">
              <a:buNone/>
            </a:pPr>
            <a:r>
              <a:rPr lang="en-US" altLang="ko-KR" dirty="0" smtClean="0"/>
              <a:t>3. </a:t>
            </a:r>
            <a:r>
              <a:rPr lang="ko-KR" altLang="en-US" dirty="0" smtClean="0"/>
              <a:t>교재교구 제작</a:t>
            </a:r>
            <a:endParaRPr lang="en-US" altLang="ko-KR" dirty="0" smtClean="0"/>
          </a:p>
          <a:p>
            <a:pPr marL="514350" indent="-514350">
              <a:buNone/>
            </a:pPr>
            <a:endParaRPr lang="en-US" altLang="ko-KR" sz="1800" dirty="0"/>
          </a:p>
          <a:p>
            <a:pPr marL="514350" indent="-514350">
              <a:buNone/>
            </a:pPr>
            <a:r>
              <a:rPr lang="en-US" altLang="ko-KR" dirty="0" smtClean="0"/>
              <a:t>4. </a:t>
            </a:r>
            <a:r>
              <a:rPr lang="ko-KR" altLang="en-US" dirty="0" smtClean="0"/>
              <a:t>의상</a:t>
            </a:r>
            <a:endParaRPr lang="en-US" altLang="ko-KR" dirty="0" smtClean="0"/>
          </a:p>
          <a:p>
            <a:pPr marL="514350" indent="-514350">
              <a:buNone/>
            </a:pPr>
            <a:endParaRPr lang="en-US" altLang="ko-KR" sz="1400" dirty="0"/>
          </a:p>
          <a:p>
            <a:pPr marL="514350" indent="-514350">
              <a:buNone/>
            </a:pPr>
            <a:r>
              <a:rPr lang="en-US" altLang="ko-KR" dirty="0" smtClean="0"/>
              <a:t>5. </a:t>
            </a:r>
            <a:r>
              <a:rPr lang="ko-KR" altLang="en-US" dirty="0" smtClean="0"/>
              <a:t>임용준비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3028089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user\Desktop\그림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9538" y="0"/>
            <a:ext cx="936307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교생실습을 위한 정보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 algn="ctr">
              <a:buAutoNum type="arabicPeriod"/>
            </a:pPr>
            <a:r>
              <a:rPr lang="ko-KR" altLang="en-US" sz="3600" dirty="0" smtClean="0"/>
              <a:t>계획안 작성</a:t>
            </a:r>
            <a:endParaRPr lang="en-US" altLang="ko-KR" sz="3600" dirty="0" smtClean="0"/>
          </a:p>
          <a:p>
            <a:pPr marL="514350" indent="-514350">
              <a:buNone/>
            </a:pPr>
            <a:r>
              <a:rPr lang="ko-KR" altLang="en-US" dirty="0" smtClean="0"/>
              <a:t>가</a:t>
            </a:r>
            <a:r>
              <a:rPr lang="en-US" altLang="ko-KR" dirty="0" smtClean="0"/>
              <a:t>. </a:t>
            </a:r>
            <a:r>
              <a:rPr lang="ko-KR" altLang="en-US" dirty="0" smtClean="0"/>
              <a:t>각자 학교 마다 틀이 있음</a:t>
            </a:r>
            <a:endParaRPr lang="en-US" altLang="ko-KR" dirty="0" smtClean="0"/>
          </a:p>
          <a:p>
            <a:pPr marL="514350" indent="-514350">
              <a:buNone/>
            </a:pPr>
            <a:endParaRPr lang="en-US" altLang="ko-KR" sz="1600" dirty="0" smtClean="0"/>
          </a:p>
          <a:p>
            <a:pPr marL="514350" indent="-514350">
              <a:buNone/>
            </a:pPr>
            <a:r>
              <a:rPr lang="ko-KR" altLang="en-US" dirty="0" smtClean="0"/>
              <a:t>나</a:t>
            </a:r>
            <a:r>
              <a:rPr lang="en-US" altLang="ko-KR" dirty="0" smtClean="0"/>
              <a:t>. </a:t>
            </a:r>
            <a:r>
              <a:rPr lang="ko-KR" altLang="en-US" dirty="0" smtClean="0"/>
              <a:t>일안</a:t>
            </a:r>
            <a:r>
              <a:rPr lang="en-US" altLang="ko-KR" dirty="0" smtClean="0"/>
              <a:t>, </a:t>
            </a:r>
            <a:r>
              <a:rPr lang="ko-KR" altLang="en-US" dirty="0" smtClean="0"/>
              <a:t>부분수업계획안</a:t>
            </a:r>
            <a:r>
              <a:rPr lang="en-US" altLang="ko-KR" dirty="0" smtClean="0"/>
              <a:t>, </a:t>
            </a:r>
            <a:r>
              <a:rPr lang="ko-KR" altLang="en-US" dirty="0" err="1" smtClean="0">
                <a:hlinkClick r:id="rId3" action="ppaction://hlinkfile"/>
              </a:rPr>
              <a:t>본시학습안</a:t>
            </a:r>
            <a:r>
              <a:rPr lang="ko-KR" altLang="en-US" dirty="0" smtClean="0"/>
              <a:t> 등이 </a:t>
            </a:r>
            <a:endParaRPr lang="en-US" altLang="ko-KR" dirty="0" smtClean="0"/>
          </a:p>
          <a:p>
            <a:pPr marL="514350" indent="-514350">
              <a:buNone/>
            </a:pPr>
            <a:r>
              <a:rPr lang="en-US" altLang="ko-KR" dirty="0" smtClean="0"/>
              <a:t>     </a:t>
            </a:r>
            <a:r>
              <a:rPr lang="ko-KR" altLang="en-US" dirty="0" smtClean="0"/>
              <a:t>있음</a:t>
            </a:r>
            <a:endParaRPr lang="en-US" altLang="ko-KR" dirty="0"/>
          </a:p>
          <a:p>
            <a:pPr marL="514350" indent="-514350">
              <a:buNone/>
            </a:pPr>
            <a:endParaRPr lang="en-US" altLang="ko-KR" sz="1600" dirty="0" smtClean="0"/>
          </a:p>
          <a:p>
            <a:pPr marL="514350" indent="-514350">
              <a:buNone/>
            </a:pPr>
            <a:r>
              <a:rPr lang="ko-KR" altLang="en-US" dirty="0" smtClean="0"/>
              <a:t>다</a:t>
            </a:r>
            <a:r>
              <a:rPr lang="en-US" altLang="ko-KR" dirty="0" smtClean="0"/>
              <a:t>. 2</a:t>
            </a:r>
            <a:r>
              <a:rPr lang="ko-KR" altLang="en-US" dirty="0" smtClean="0"/>
              <a:t>차 시험과 연관이 많음</a:t>
            </a:r>
            <a:r>
              <a:rPr lang="en-US" altLang="ko-KR" dirty="0" smtClean="0"/>
              <a:t>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3779474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user\Desktop\그림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9538" y="0"/>
            <a:ext cx="936307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교생실습을 위한 정보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altLang="ko-KR" sz="3600" dirty="0" smtClean="0"/>
              <a:t>2. </a:t>
            </a:r>
            <a:r>
              <a:rPr lang="ko-KR" altLang="en-US" sz="3600" dirty="0" smtClean="0"/>
              <a:t>부분수업</a:t>
            </a:r>
            <a:endParaRPr lang="en-US" altLang="ko-KR" sz="3600" dirty="0" smtClean="0"/>
          </a:p>
          <a:p>
            <a:pPr>
              <a:buNone/>
            </a:pPr>
            <a:r>
              <a:rPr lang="ko-KR" altLang="en-US" sz="3600" dirty="0" smtClean="0"/>
              <a:t>가</a:t>
            </a:r>
            <a:r>
              <a:rPr lang="en-US" altLang="ko-KR" sz="3600" dirty="0" smtClean="0"/>
              <a:t>. </a:t>
            </a:r>
            <a:r>
              <a:rPr lang="ko-KR" altLang="en-US" sz="3600" dirty="0" smtClean="0"/>
              <a:t>대소집단 활동 수업 실시</a:t>
            </a:r>
            <a:endParaRPr lang="en-US" altLang="ko-KR" sz="3600" dirty="0" smtClean="0"/>
          </a:p>
          <a:p>
            <a:pPr>
              <a:buNone/>
            </a:pPr>
            <a:endParaRPr lang="en-US" altLang="ko-KR" sz="1600" dirty="0"/>
          </a:p>
          <a:p>
            <a:pPr>
              <a:buNone/>
            </a:pPr>
            <a:r>
              <a:rPr lang="ko-KR" altLang="en-US" sz="3600" dirty="0" smtClean="0"/>
              <a:t>나</a:t>
            </a:r>
            <a:r>
              <a:rPr lang="en-US" altLang="ko-KR" sz="3600" dirty="0" smtClean="0"/>
              <a:t>. </a:t>
            </a:r>
            <a:r>
              <a:rPr lang="ko-KR" altLang="en-US" sz="3600" dirty="0" smtClean="0"/>
              <a:t>학교마다 부분 수업 회수 다름</a:t>
            </a:r>
            <a:endParaRPr lang="en-US" altLang="ko-KR" sz="3600" dirty="0" smtClean="0"/>
          </a:p>
          <a:p>
            <a:pPr>
              <a:buNone/>
            </a:pPr>
            <a:endParaRPr lang="en-US" altLang="ko-KR" sz="1600" dirty="0"/>
          </a:p>
          <a:p>
            <a:pPr>
              <a:buNone/>
            </a:pPr>
            <a:r>
              <a:rPr lang="ko-KR" altLang="en-US" sz="3600" dirty="0" smtClean="0"/>
              <a:t>다</a:t>
            </a:r>
            <a:r>
              <a:rPr lang="en-US" altLang="ko-KR" sz="3600" dirty="0" smtClean="0"/>
              <a:t>. </a:t>
            </a:r>
            <a:r>
              <a:rPr lang="ko-KR" altLang="en-US" sz="3600" dirty="0" smtClean="0"/>
              <a:t>부분 수업마다 협의하는 곳도 있음</a:t>
            </a:r>
            <a:endParaRPr lang="ko-KR" altLang="en-US" sz="3600" dirty="0"/>
          </a:p>
        </p:txBody>
      </p:sp>
    </p:spTree>
    <p:extLst>
      <p:ext uri="{BB962C8B-B14F-4D97-AF65-F5344CB8AC3E}">
        <p14:creationId xmlns:p14="http://schemas.microsoft.com/office/powerpoint/2010/main" xmlns="" val="2673403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user\Desktop\그림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9538" y="0"/>
            <a:ext cx="936307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교생실습을 위한 정보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altLang="ko-KR" sz="3600" dirty="0" smtClean="0"/>
              <a:t>3. </a:t>
            </a:r>
            <a:r>
              <a:rPr lang="ko-KR" altLang="en-US" sz="3600" dirty="0" smtClean="0"/>
              <a:t>교재교구 제작</a:t>
            </a:r>
            <a:endParaRPr lang="en-US" altLang="ko-KR" sz="3600" dirty="0" smtClean="0"/>
          </a:p>
          <a:p>
            <a:pPr>
              <a:buNone/>
            </a:pPr>
            <a:r>
              <a:rPr lang="ko-KR" altLang="en-US" sz="3600" dirty="0" smtClean="0"/>
              <a:t>가</a:t>
            </a:r>
            <a:r>
              <a:rPr lang="en-US" altLang="ko-KR" sz="3600" dirty="0" smtClean="0"/>
              <a:t>. </a:t>
            </a:r>
            <a:r>
              <a:rPr lang="ko-KR" altLang="en-US" sz="3600" dirty="0" smtClean="0"/>
              <a:t>수업자료에 쓰이는 경우</a:t>
            </a:r>
            <a:endParaRPr lang="en-US" altLang="ko-KR" sz="3600" dirty="0" smtClean="0"/>
          </a:p>
          <a:p>
            <a:pPr>
              <a:buNone/>
            </a:pPr>
            <a:endParaRPr lang="en-US" altLang="ko-KR" sz="1400" dirty="0" smtClean="0"/>
          </a:p>
          <a:p>
            <a:pPr>
              <a:buNone/>
            </a:pPr>
            <a:r>
              <a:rPr lang="ko-KR" altLang="en-US" sz="3600" dirty="0" smtClean="0"/>
              <a:t>나</a:t>
            </a:r>
            <a:r>
              <a:rPr lang="en-US" altLang="ko-KR" sz="3600" dirty="0" smtClean="0"/>
              <a:t>. </a:t>
            </a:r>
            <a:r>
              <a:rPr lang="ko-KR" altLang="en-US" sz="3600" dirty="0" smtClean="0"/>
              <a:t>학급 담임 교사의 환경 구성 지원</a:t>
            </a:r>
            <a:endParaRPr lang="en-US" altLang="ko-KR" sz="3600" dirty="0" smtClean="0"/>
          </a:p>
          <a:p>
            <a:pPr>
              <a:buNone/>
            </a:pPr>
            <a:endParaRPr lang="en-US" altLang="ko-KR" sz="1600" dirty="0"/>
          </a:p>
          <a:p>
            <a:pPr>
              <a:buNone/>
            </a:pPr>
            <a:r>
              <a:rPr lang="ko-KR" altLang="en-US" sz="3600" dirty="0" smtClean="0"/>
              <a:t>다</a:t>
            </a:r>
            <a:r>
              <a:rPr lang="en-US" altLang="ko-KR" sz="3600" dirty="0" smtClean="0"/>
              <a:t>. </a:t>
            </a:r>
            <a:r>
              <a:rPr lang="ko-KR" altLang="en-US" sz="3600" dirty="0" smtClean="0"/>
              <a:t>학교 내 교재교구 제작 지원</a:t>
            </a:r>
            <a:endParaRPr lang="ko-KR" altLang="en-US" sz="3600" dirty="0"/>
          </a:p>
        </p:txBody>
      </p:sp>
    </p:spTree>
    <p:extLst>
      <p:ext uri="{BB962C8B-B14F-4D97-AF65-F5344CB8AC3E}">
        <p14:creationId xmlns:p14="http://schemas.microsoft.com/office/powerpoint/2010/main" xmlns="" val="955161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user\Desktop\그림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9538" y="0"/>
            <a:ext cx="936307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교생실습을 위한 정보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altLang="ko-KR" sz="3600" dirty="0" smtClean="0"/>
              <a:t>4. </a:t>
            </a:r>
            <a:r>
              <a:rPr lang="ko-KR" altLang="en-US" sz="3600" dirty="0" smtClean="0"/>
              <a:t>의상</a:t>
            </a:r>
            <a:endParaRPr lang="en-US" altLang="ko-KR" sz="3600" dirty="0" smtClean="0"/>
          </a:p>
          <a:p>
            <a:pPr>
              <a:buNone/>
            </a:pPr>
            <a:r>
              <a:rPr lang="ko-KR" altLang="en-US" sz="3600" dirty="0" smtClean="0"/>
              <a:t>가</a:t>
            </a:r>
            <a:r>
              <a:rPr lang="en-US" altLang="ko-KR" sz="3600" dirty="0" smtClean="0"/>
              <a:t>. </a:t>
            </a:r>
            <a:r>
              <a:rPr lang="ko-KR" altLang="en-US" sz="3600" dirty="0" smtClean="0"/>
              <a:t>깔끔한 의상이면 됨</a:t>
            </a:r>
            <a:endParaRPr lang="en-US" altLang="ko-KR" sz="3600" dirty="0" smtClean="0"/>
          </a:p>
          <a:p>
            <a:pPr>
              <a:buNone/>
            </a:pPr>
            <a:endParaRPr lang="en-US" altLang="ko-KR" sz="1600" dirty="0" smtClean="0"/>
          </a:p>
          <a:p>
            <a:pPr>
              <a:buNone/>
            </a:pPr>
            <a:r>
              <a:rPr lang="ko-KR" altLang="en-US" sz="3600" dirty="0" smtClean="0"/>
              <a:t>나</a:t>
            </a:r>
            <a:r>
              <a:rPr lang="en-US" altLang="ko-KR" sz="3600" dirty="0" smtClean="0"/>
              <a:t>. </a:t>
            </a:r>
            <a:r>
              <a:rPr lang="ko-KR" altLang="en-US" sz="3600" dirty="0" smtClean="0"/>
              <a:t>현장체험 혹은 행사에 맞는 의상 </a:t>
            </a:r>
            <a:endParaRPr lang="en-US" altLang="ko-KR" sz="3600" dirty="0" smtClean="0"/>
          </a:p>
          <a:p>
            <a:pPr>
              <a:buNone/>
            </a:pPr>
            <a:endParaRPr lang="en-US" altLang="ko-KR" sz="1600" dirty="0"/>
          </a:p>
          <a:p>
            <a:pPr>
              <a:buNone/>
            </a:pPr>
            <a:r>
              <a:rPr lang="ko-KR" altLang="en-US" sz="3600" dirty="0" smtClean="0"/>
              <a:t>다</a:t>
            </a:r>
            <a:r>
              <a:rPr lang="en-US" altLang="ko-KR" sz="3600" dirty="0" smtClean="0"/>
              <a:t>. </a:t>
            </a:r>
            <a:r>
              <a:rPr lang="ko-KR" altLang="en-US" sz="3600" dirty="0" smtClean="0"/>
              <a:t>앞치마</a:t>
            </a:r>
            <a:r>
              <a:rPr lang="en-US" altLang="ko-KR" sz="3600" dirty="0"/>
              <a:t> </a:t>
            </a:r>
            <a:r>
              <a:rPr lang="ko-KR" altLang="en-US" sz="3600" dirty="0" smtClean="0"/>
              <a:t>등 학교 마다 다름</a:t>
            </a:r>
            <a:endParaRPr lang="ko-KR" altLang="en-US" sz="3600" dirty="0"/>
          </a:p>
        </p:txBody>
      </p:sp>
    </p:spTree>
    <p:extLst>
      <p:ext uri="{BB962C8B-B14F-4D97-AF65-F5344CB8AC3E}">
        <p14:creationId xmlns:p14="http://schemas.microsoft.com/office/powerpoint/2010/main" xmlns="" val="2114109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user\Desktop\그림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9538" y="0"/>
            <a:ext cx="936307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교생실습을 위한 정보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altLang="ko-KR" sz="3600" dirty="0"/>
              <a:t>5</a:t>
            </a:r>
            <a:r>
              <a:rPr lang="en-US" altLang="ko-KR" sz="3600" dirty="0" smtClean="0"/>
              <a:t>. </a:t>
            </a:r>
            <a:r>
              <a:rPr lang="ko-KR" altLang="en-US" sz="3600" dirty="0" smtClean="0"/>
              <a:t>임용준비</a:t>
            </a:r>
            <a:endParaRPr lang="en-US" altLang="ko-KR" sz="3600" dirty="0" smtClean="0"/>
          </a:p>
          <a:p>
            <a:pPr>
              <a:buNone/>
            </a:pPr>
            <a:r>
              <a:rPr lang="ko-KR" altLang="en-US" sz="3600" dirty="0" smtClean="0"/>
              <a:t>가</a:t>
            </a:r>
            <a:r>
              <a:rPr lang="en-US" altLang="ko-KR" sz="3600" dirty="0" smtClean="0"/>
              <a:t>. </a:t>
            </a:r>
            <a:r>
              <a:rPr lang="ko-KR" altLang="en-US" sz="3600" dirty="0" smtClean="0"/>
              <a:t>교생 실습 </a:t>
            </a:r>
            <a:r>
              <a:rPr lang="en-US" altLang="ko-KR" sz="3600" dirty="0" smtClean="0"/>
              <a:t>= 2</a:t>
            </a:r>
            <a:r>
              <a:rPr lang="ko-KR" altLang="en-US" sz="3600" dirty="0" smtClean="0"/>
              <a:t>차 준비</a:t>
            </a:r>
            <a:endParaRPr lang="en-US" altLang="ko-KR" sz="3600" dirty="0" smtClean="0"/>
          </a:p>
          <a:p>
            <a:pPr>
              <a:buNone/>
            </a:pPr>
            <a:endParaRPr lang="en-US" altLang="ko-KR" sz="2800" dirty="0" smtClean="0"/>
          </a:p>
          <a:p>
            <a:pPr>
              <a:buNone/>
            </a:pPr>
            <a:r>
              <a:rPr lang="ko-KR" altLang="en-US" sz="3600" dirty="0" smtClean="0"/>
              <a:t>나</a:t>
            </a:r>
            <a:r>
              <a:rPr lang="en-US" altLang="ko-KR" sz="3600" dirty="0" smtClean="0"/>
              <a:t>. </a:t>
            </a:r>
            <a:r>
              <a:rPr lang="ko-KR" altLang="en-US" sz="3600" spc="-150" dirty="0" smtClean="0"/>
              <a:t>학생 장애종류에 따른 공부도 효과적</a:t>
            </a:r>
            <a:endParaRPr lang="en-US" altLang="ko-KR" sz="3600" spc="-150" dirty="0" smtClean="0"/>
          </a:p>
          <a:p>
            <a:pPr>
              <a:buNone/>
            </a:pPr>
            <a:endParaRPr lang="en-US" altLang="ko-KR" sz="3600" dirty="0"/>
          </a:p>
        </p:txBody>
      </p:sp>
    </p:spTree>
    <p:extLst>
      <p:ext uri="{BB962C8B-B14F-4D97-AF65-F5344CB8AC3E}">
        <p14:creationId xmlns:p14="http://schemas.microsoft.com/office/powerpoint/2010/main" xmlns="" val="1685058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user\Desktop\그림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9538" y="0"/>
            <a:ext cx="936307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85804" y="1189053"/>
            <a:ext cx="8229600" cy="4525963"/>
          </a:xfrm>
        </p:spPr>
        <p:txBody>
          <a:bodyPr/>
          <a:lstStyle/>
          <a:p>
            <a:pPr algn="ctr">
              <a:buNone/>
            </a:pPr>
            <a:endParaRPr lang="en-US" altLang="ko-KR" dirty="0"/>
          </a:p>
          <a:p>
            <a:pPr algn="ctr">
              <a:buNone/>
            </a:pPr>
            <a:r>
              <a:rPr lang="en-US" altLang="ko-KR" sz="13800" dirty="0" smtClean="0"/>
              <a:t>Q/A</a:t>
            </a:r>
            <a:endParaRPr lang="ko-KR" altLang="en-US" sz="13800" dirty="0"/>
          </a:p>
        </p:txBody>
      </p:sp>
    </p:spTree>
    <p:extLst>
      <p:ext uri="{BB962C8B-B14F-4D97-AF65-F5344CB8AC3E}">
        <p14:creationId xmlns:p14="http://schemas.microsoft.com/office/powerpoint/2010/main" xmlns="" val="1575595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user\Desktop\그림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9538" y="0"/>
            <a:ext cx="936307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700118" y="903301"/>
            <a:ext cx="8229600" cy="4525963"/>
          </a:xfrm>
        </p:spPr>
        <p:txBody>
          <a:bodyPr/>
          <a:lstStyle/>
          <a:p>
            <a:pPr algn="ctr">
              <a:buNone/>
            </a:pPr>
            <a:endParaRPr lang="en-US" altLang="ko-KR" dirty="0" smtClean="0"/>
          </a:p>
          <a:p>
            <a:pPr algn="ctr">
              <a:buNone/>
            </a:pPr>
            <a:endParaRPr lang="en-US" altLang="ko-KR" dirty="0" smtClean="0"/>
          </a:p>
          <a:p>
            <a:pPr algn="ctr">
              <a:buNone/>
            </a:pPr>
            <a:r>
              <a:rPr lang="ko-KR" altLang="en-US" sz="7200" dirty="0" smtClean="0"/>
              <a:t>감사합니다</a:t>
            </a:r>
            <a:r>
              <a:rPr lang="en-US" altLang="ko-KR" sz="7200" dirty="0" smtClean="0"/>
              <a:t>.^^</a:t>
            </a:r>
            <a:endParaRPr lang="ko-KR" altLang="en-US" sz="7200" dirty="0"/>
          </a:p>
        </p:txBody>
      </p:sp>
    </p:spTree>
    <p:extLst>
      <p:ext uri="{BB962C8B-B14F-4D97-AF65-F5344CB8AC3E}">
        <p14:creationId xmlns:p14="http://schemas.microsoft.com/office/powerpoint/2010/main" xmlns="" val="457740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TextBox 82"/>
          <p:cNvSpPr txBox="1"/>
          <p:nvPr/>
        </p:nvSpPr>
        <p:spPr>
          <a:xfrm>
            <a:off x="2848329" y="273422"/>
            <a:ext cx="633218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2</a:t>
            </a:r>
            <a:r>
              <a:rPr lang="ko-KR" altLang="en-US" dirty="0" smtClean="0"/>
              <a:t>월</a:t>
            </a:r>
            <a:r>
              <a:rPr lang="en-US" altLang="ko-KR" dirty="0" smtClean="0"/>
              <a:t>~6</a:t>
            </a:r>
            <a:r>
              <a:rPr lang="ko-KR" altLang="en-US" dirty="0" smtClean="0"/>
              <a:t>월 중순 </a:t>
            </a:r>
            <a:r>
              <a:rPr lang="ko-KR" altLang="en-US" dirty="0" err="1" smtClean="0"/>
              <a:t>ㅅㅈ인강</a:t>
            </a:r>
            <a:r>
              <a:rPr lang="en-US" altLang="ko-KR" dirty="0" smtClean="0"/>
              <a:t>,</a:t>
            </a:r>
          </a:p>
          <a:p>
            <a:r>
              <a:rPr lang="en-US" altLang="ko-KR" dirty="0" smtClean="0"/>
              <a:t>3</a:t>
            </a:r>
            <a:r>
              <a:rPr lang="ko-KR" altLang="en-US" dirty="0" smtClean="0"/>
              <a:t>월</a:t>
            </a:r>
            <a:r>
              <a:rPr lang="en-US" altLang="ko-KR" dirty="0" smtClean="0"/>
              <a:t>~5</a:t>
            </a:r>
            <a:r>
              <a:rPr lang="ko-KR" altLang="en-US" dirty="0" smtClean="0"/>
              <a:t>월 </a:t>
            </a:r>
            <a:r>
              <a:rPr lang="ko-KR" altLang="en-US" dirty="0" err="1" smtClean="0"/>
              <a:t>년도별</a:t>
            </a:r>
            <a:r>
              <a:rPr lang="ko-KR" altLang="en-US" dirty="0" smtClean="0"/>
              <a:t> 기출분석</a:t>
            </a:r>
            <a:r>
              <a:rPr lang="en-US" altLang="ko-KR" dirty="0" smtClean="0"/>
              <a:t>(</a:t>
            </a:r>
            <a:r>
              <a:rPr lang="ko-KR" altLang="en-US" dirty="0" err="1" smtClean="0"/>
              <a:t>스터디</a:t>
            </a:r>
            <a:r>
              <a:rPr lang="en-US" altLang="ko-KR" dirty="0" smtClean="0"/>
              <a:t>)</a:t>
            </a:r>
          </a:p>
          <a:p>
            <a:r>
              <a:rPr lang="en-US" altLang="ko-KR" dirty="0" smtClean="0"/>
              <a:t>7</a:t>
            </a:r>
            <a:r>
              <a:rPr lang="ko-KR" altLang="en-US" dirty="0" smtClean="0"/>
              <a:t>월 중순</a:t>
            </a:r>
            <a:r>
              <a:rPr lang="en-US" altLang="ko-KR" dirty="0" smtClean="0"/>
              <a:t>~8</a:t>
            </a:r>
            <a:r>
              <a:rPr lang="ko-KR" altLang="en-US" dirty="0" smtClean="0"/>
              <a:t>월 중순</a:t>
            </a:r>
            <a:r>
              <a:rPr lang="en-US" altLang="ko-KR" dirty="0" smtClean="0"/>
              <a:t> </a:t>
            </a:r>
            <a:r>
              <a:rPr lang="ko-KR" altLang="en-US" dirty="0" err="1" smtClean="0"/>
              <a:t>스터디원끼리</a:t>
            </a:r>
            <a:r>
              <a:rPr lang="ko-KR" altLang="en-US" dirty="0" smtClean="0"/>
              <a:t> 문제풀기</a:t>
            </a:r>
            <a:r>
              <a:rPr lang="en-US" altLang="ko-KR" dirty="0" smtClean="0"/>
              <a:t>(1</a:t>
            </a:r>
            <a:r>
              <a:rPr lang="ko-KR" altLang="en-US" dirty="0" smtClean="0"/>
              <a:t>주일에 </a:t>
            </a:r>
            <a:r>
              <a:rPr lang="en-US" altLang="ko-KR" dirty="0" smtClean="0"/>
              <a:t>3</a:t>
            </a:r>
            <a:r>
              <a:rPr lang="ko-KR" altLang="en-US" dirty="0" smtClean="0"/>
              <a:t>영역 </a:t>
            </a:r>
            <a:r>
              <a:rPr lang="en-US" altLang="ko-KR" dirty="0" smtClean="0"/>
              <a:t>)</a:t>
            </a:r>
            <a:endParaRPr lang="ko-KR" altLang="en-US" dirty="0"/>
          </a:p>
        </p:txBody>
      </p:sp>
      <p:sp>
        <p:nvSpPr>
          <p:cNvPr id="84" name="TextBox 83"/>
          <p:cNvSpPr txBox="1"/>
          <p:nvPr/>
        </p:nvSpPr>
        <p:spPr>
          <a:xfrm>
            <a:off x="2843808" y="1465039"/>
            <a:ext cx="63209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 smtClean="0"/>
              <a:t>7</a:t>
            </a:r>
            <a:r>
              <a:rPr lang="ko-KR" altLang="en-US" sz="1400" dirty="0" smtClean="0"/>
              <a:t>월 중순</a:t>
            </a:r>
            <a:r>
              <a:rPr lang="en-US" altLang="ko-KR" sz="1400" dirty="0" smtClean="0"/>
              <a:t>~8</a:t>
            </a:r>
            <a:r>
              <a:rPr lang="ko-KR" altLang="en-US" sz="1400" dirty="0" smtClean="0"/>
              <a:t>월 말</a:t>
            </a:r>
            <a:r>
              <a:rPr lang="en-US" altLang="ko-KR" sz="1400" dirty="0"/>
              <a:t> </a:t>
            </a:r>
            <a:r>
              <a:rPr lang="ko-KR" altLang="en-US" sz="1400" dirty="0" smtClean="0"/>
              <a:t>유수옥</a:t>
            </a:r>
            <a:r>
              <a:rPr lang="en-US" altLang="ko-KR" sz="1400" dirty="0" smtClean="0"/>
              <a:t>,</a:t>
            </a:r>
            <a:r>
              <a:rPr lang="ko-KR" altLang="en-US" sz="1400" dirty="0" smtClean="0"/>
              <a:t>이소현 </a:t>
            </a:r>
            <a:r>
              <a:rPr lang="ko-KR" altLang="en-US" sz="1400" dirty="0" err="1" smtClean="0"/>
              <a:t>유특록</a:t>
            </a:r>
            <a:r>
              <a:rPr lang="en-US" altLang="ko-KR" sz="1400" dirty="0" smtClean="0"/>
              <a:t> </a:t>
            </a:r>
            <a:r>
              <a:rPr lang="ko-KR" altLang="en-US" sz="1400" dirty="0" err="1" smtClean="0"/>
              <a:t>스터디원끼리</a:t>
            </a:r>
            <a:r>
              <a:rPr lang="ko-KR" altLang="en-US" sz="1400" dirty="0" smtClean="0"/>
              <a:t> 문제출제</a:t>
            </a:r>
            <a:r>
              <a:rPr lang="en-US" altLang="ko-KR" sz="1400" dirty="0" smtClean="0"/>
              <a:t>(1</a:t>
            </a:r>
            <a:r>
              <a:rPr lang="ko-KR" altLang="en-US" sz="1400" dirty="0" smtClean="0"/>
              <a:t>주일에 </a:t>
            </a:r>
            <a:r>
              <a:rPr lang="en-US" altLang="ko-KR" sz="1400" dirty="0" smtClean="0"/>
              <a:t>3</a:t>
            </a:r>
            <a:r>
              <a:rPr lang="ko-KR" altLang="en-US" sz="1400" dirty="0" smtClean="0"/>
              <a:t>장</a:t>
            </a:r>
            <a:r>
              <a:rPr lang="en-US" altLang="ko-KR" sz="1400" dirty="0" smtClean="0"/>
              <a:t>)</a:t>
            </a:r>
            <a:endParaRPr lang="ko-KR" altLang="en-US" sz="1400" dirty="0"/>
          </a:p>
        </p:txBody>
      </p:sp>
      <p:sp>
        <p:nvSpPr>
          <p:cNvPr id="85" name="TextBox 84"/>
          <p:cNvSpPr txBox="1"/>
          <p:nvPr/>
        </p:nvSpPr>
        <p:spPr>
          <a:xfrm>
            <a:off x="2837949" y="2206605"/>
            <a:ext cx="58400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 smtClean="0"/>
              <a:t>6</a:t>
            </a:r>
            <a:r>
              <a:rPr lang="ko-KR" altLang="en-US" sz="1600" dirty="0" smtClean="0"/>
              <a:t>월</a:t>
            </a:r>
            <a:r>
              <a:rPr lang="en-US" altLang="ko-KR" sz="1600" dirty="0" smtClean="0"/>
              <a:t>~7</a:t>
            </a:r>
            <a:r>
              <a:rPr lang="ko-KR" altLang="en-US" sz="1600" dirty="0" smtClean="0"/>
              <a:t>월 중순 기출분석</a:t>
            </a:r>
            <a:endParaRPr lang="en-US" altLang="ko-KR" sz="1600" dirty="0" smtClean="0"/>
          </a:p>
          <a:p>
            <a:r>
              <a:rPr lang="en-US" altLang="ko-KR" sz="1600" dirty="0" smtClean="0"/>
              <a:t>7</a:t>
            </a:r>
            <a:r>
              <a:rPr lang="ko-KR" altLang="en-US" sz="1600" dirty="0" smtClean="0"/>
              <a:t>월 중순</a:t>
            </a:r>
            <a:r>
              <a:rPr lang="en-US" altLang="ko-KR" sz="1600" dirty="0" smtClean="0"/>
              <a:t>~8</a:t>
            </a:r>
            <a:r>
              <a:rPr lang="ko-KR" altLang="en-US" sz="1600" dirty="0" smtClean="0"/>
              <a:t>월 말</a:t>
            </a:r>
            <a:r>
              <a:rPr lang="en-US" altLang="ko-KR" sz="1600" dirty="0" smtClean="0"/>
              <a:t> </a:t>
            </a:r>
            <a:r>
              <a:rPr lang="ko-KR" altLang="en-US" sz="1600" dirty="0" smtClean="0"/>
              <a:t>총론</a:t>
            </a:r>
            <a:r>
              <a:rPr lang="en-US" altLang="ko-KR" sz="1600" dirty="0" smtClean="0"/>
              <a:t>/</a:t>
            </a:r>
            <a:r>
              <a:rPr lang="ko-KR" altLang="en-US" sz="1600" dirty="0" smtClean="0"/>
              <a:t>신</a:t>
            </a:r>
            <a:r>
              <a:rPr lang="en-US" altLang="ko-KR" sz="1600" dirty="0" smtClean="0"/>
              <a:t>/</a:t>
            </a:r>
            <a:r>
              <a:rPr lang="ko-KR" altLang="en-US" sz="1600" dirty="0" smtClean="0"/>
              <a:t>의</a:t>
            </a:r>
            <a:r>
              <a:rPr lang="en-US" altLang="ko-KR" sz="1600" dirty="0" smtClean="0"/>
              <a:t>/</a:t>
            </a:r>
            <a:r>
              <a:rPr lang="ko-KR" altLang="en-US" sz="1600" dirty="0" smtClean="0"/>
              <a:t>사</a:t>
            </a:r>
            <a:r>
              <a:rPr lang="en-US" altLang="ko-KR" sz="1600" dirty="0" smtClean="0"/>
              <a:t>/</a:t>
            </a:r>
            <a:r>
              <a:rPr lang="ko-KR" altLang="en-US" sz="1600" dirty="0" smtClean="0"/>
              <a:t>예</a:t>
            </a:r>
            <a:r>
              <a:rPr lang="en-US" altLang="ko-KR" sz="1600" dirty="0" smtClean="0"/>
              <a:t>/</a:t>
            </a:r>
            <a:r>
              <a:rPr lang="ko-KR" altLang="en-US" sz="1600" dirty="0" smtClean="0"/>
              <a:t>자</a:t>
            </a:r>
            <a:r>
              <a:rPr lang="en-US" altLang="ko-KR" sz="1600" dirty="0"/>
              <a:t> </a:t>
            </a:r>
            <a:r>
              <a:rPr lang="ko-KR" altLang="en-US" sz="1600" dirty="0" err="1" smtClean="0"/>
              <a:t>스터디원끼리</a:t>
            </a:r>
            <a:r>
              <a:rPr lang="ko-KR" altLang="en-US" sz="1600" dirty="0" smtClean="0"/>
              <a:t> 문제출제</a:t>
            </a:r>
            <a:endParaRPr lang="ko-KR" altLang="en-US" sz="1600" dirty="0"/>
          </a:p>
        </p:txBody>
      </p:sp>
      <p:sp>
        <p:nvSpPr>
          <p:cNvPr id="86" name="TextBox 85"/>
          <p:cNvSpPr txBox="1"/>
          <p:nvPr/>
        </p:nvSpPr>
        <p:spPr>
          <a:xfrm>
            <a:off x="2845251" y="5075892"/>
            <a:ext cx="62632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7</a:t>
            </a:r>
            <a:r>
              <a:rPr lang="ko-KR" altLang="en-US" dirty="0" smtClean="0"/>
              <a:t>월 중순</a:t>
            </a:r>
            <a:r>
              <a:rPr lang="en-US" altLang="ko-KR" dirty="0" smtClean="0"/>
              <a:t>~ </a:t>
            </a:r>
            <a:r>
              <a:rPr lang="ko-KR" altLang="en-US" dirty="0" err="1" smtClean="0"/>
              <a:t>스터디원끼리</a:t>
            </a:r>
            <a:r>
              <a:rPr lang="ko-KR" altLang="en-US" dirty="0" smtClean="0"/>
              <a:t> </a:t>
            </a:r>
            <a:r>
              <a:rPr lang="ko-KR" altLang="en-US" dirty="0" err="1" smtClean="0"/>
              <a:t>시간재며</a:t>
            </a:r>
            <a:r>
              <a:rPr lang="ko-KR" altLang="en-US" dirty="0" smtClean="0"/>
              <a:t> 적기</a:t>
            </a:r>
            <a:r>
              <a:rPr lang="en-US" altLang="ko-KR" dirty="0" smtClean="0"/>
              <a:t>(1</a:t>
            </a:r>
            <a:r>
              <a:rPr lang="ko-KR" altLang="en-US" dirty="0" smtClean="0"/>
              <a:t>주일에 </a:t>
            </a:r>
            <a:r>
              <a:rPr lang="en-US" altLang="ko-KR" dirty="0" smtClean="0"/>
              <a:t>1~2</a:t>
            </a:r>
            <a:r>
              <a:rPr lang="ko-KR" altLang="en-US" dirty="0" smtClean="0"/>
              <a:t>개년</a:t>
            </a:r>
            <a:r>
              <a:rPr lang="en-US" altLang="ko-KR" dirty="0" smtClean="0"/>
              <a:t>)</a:t>
            </a:r>
            <a:r>
              <a:rPr lang="ko-KR" altLang="en-US" dirty="0" smtClean="0"/>
              <a:t> </a:t>
            </a:r>
            <a:endParaRPr lang="ko-KR" altLang="en-US" dirty="0"/>
          </a:p>
        </p:txBody>
      </p:sp>
      <p:sp>
        <p:nvSpPr>
          <p:cNvPr id="87" name="TextBox 86"/>
          <p:cNvSpPr txBox="1"/>
          <p:nvPr/>
        </p:nvSpPr>
        <p:spPr>
          <a:xfrm>
            <a:off x="2843808" y="3142709"/>
            <a:ext cx="54986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7</a:t>
            </a:r>
            <a:r>
              <a:rPr lang="ko-KR" altLang="en-US" dirty="0" smtClean="0"/>
              <a:t>월 중순</a:t>
            </a:r>
            <a:r>
              <a:rPr lang="en-US" altLang="ko-KR" dirty="0" smtClean="0"/>
              <a:t>~8</a:t>
            </a:r>
            <a:r>
              <a:rPr lang="ko-KR" altLang="en-US" dirty="0" smtClean="0"/>
              <a:t>월 말 </a:t>
            </a:r>
            <a:r>
              <a:rPr lang="en-US" altLang="ko-KR" dirty="0" smtClean="0"/>
              <a:t>1</a:t>
            </a:r>
            <a:r>
              <a:rPr lang="ko-KR" altLang="en-US" dirty="0" smtClean="0"/>
              <a:t>주에 </a:t>
            </a:r>
            <a:r>
              <a:rPr lang="en-US" altLang="ko-KR" dirty="0" smtClean="0"/>
              <a:t>2</a:t>
            </a:r>
            <a:r>
              <a:rPr lang="ko-KR" altLang="en-US" dirty="0" smtClean="0"/>
              <a:t>번 </a:t>
            </a:r>
            <a:r>
              <a:rPr lang="ko-KR" altLang="en-US" dirty="0" err="1" smtClean="0"/>
              <a:t>스터디원끼리</a:t>
            </a:r>
            <a:r>
              <a:rPr lang="ko-KR" altLang="en-US" dirty="0" smtClean="0"/>
              <a:t> 쪽지시험</a:t>
            </a:r>
            <a:endParaRPr lang="en-US" altLang="ko-KR" dirty="0" smtClean="0"/>
          </a:p>
          <a:p>
            <a:r>
              <a:rPr lang="en-US" altLang="ko-KR" dirty="0" smtClean="0"/>
              <a:t>8</a:t>
            </a:r>
            <a:r>
              <a:rPr lang="ko-KR" altLang="en-US" dirty="0" smtClean="0"/>
              <a:t>월 말</a:t>
            </a:r>
            <a:r>
              <a:rPr lang="en-US" altLang="ko-KR" dirty="0" smtClean="0"/>
              <a:t>~ </a:t>
            </a:r>
            <a:r>
              <a:rPr lang="ko-KR" altLang="en-US" dirty="0" err="1" smtClean="0"/>
              <a:t>스터디원끼리</a:t>
            </a:r>
            <a:r>
              <a:rPr lang="ko-KR" altLang="en-US" dirty="0" smtClean="0"/>
              <a:t> 해설서 빈칸출제</a:t>
            </a:r>
            <a:endParaRPr lang="ko-KR" altLang="en-US" dirty="0"/>
          </a:p>
        </p:txBody>
      </p:sp>
      <p:sp>
        <p:nvSpPr>
          <p:cNvPr id="88" name="TextBox 87"/>
          <p:cNvSpPr txBox="1"/>
          <p:nvPr/>
        </p:nvSpPr>
        <p:spPr>
          <a:xfrm>
            <a:off x="2822859" y="4139788"/>
            <a:ext cx="53495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8</a:t>
            </a:r>
            <a:r>
              <a:rPr lang="ko-KR" altLang="en-US" dirty="0" smtClean="0"/>
              <a:t>월 말</a:t>
            </a:r>
            <a:r>
              <a:rPr lang="en-US" altLang="ko-KR" dirty="0" smtClean="0"/>
              <a:t>~ </a:t>
            </a:r>
            <a:r>
              <a:rPr lang="ko-KR" altLang="en-US" dirty="0" err="1" smtClean="0"/>
              <a:t>스터디원끼리</a:t>
            </a:r>
            <a:r>
              <a:rPr lang="ko-KR" altLang="en-US" dirty="0" smtClean="0"/>
              <a:t> 빈칸문제출제</a:t>
            </a:r>
            <a:r>
              <a:rPr lang="en-US" altLang="ko-KR" dirty="0" smtClean="0"/>
              <a:t>(1</a:t>
            </a:r>
            <a:r>
              <a:rPr lang="ko-KR" altLang="en-US" dirty="0" smtClean="0"/>
              <a:t>주일에 </a:t>
            </a:r>
            <a:r>
              <a:rPr lang="en-US" altLang="ko-KR" dirty="0" smtClean="0"/>
              <a:t>1</a:t>
            </a:r>
            <a:r>
              <a:rPr lang="ko-KR" altLang="en-US" dirty="0" smtClean="0"/>
              <a:t>장</a:t>
            </a:r>
            <a:r>
              <a:rPr lang="en-US" altLang="ko-KR" dirty="0" smtClean="0"/>
              <a:t>)</a:t>
            </a:r>
            <a:endParaRPr lang="ko-KR" altLang="en-US" dirty="0"/>
          </a:p>
        </p:txBody>
      </p:sp>
      <p:sp>
        <p:nvSpPr>
          <p:cNvPr id="89" name="TextBox 88"/>
          <p:cNvSpPr txBox="1"/>
          <p:nvPr/>
        </p:nvSpPr>
        <p:spPr>
          <a:xfrm>
            <a:off x="2870998" y="5939988"/>
            <a:ext cx="5660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9</a:t>
            </a:r>
            <a:r>
              <a:rPr lang="ko-KR" altLang="en-US" dirty="0" smtClean="0"/>
              <a:t>월</a:t>
            </a:r>
            <a:r>
              <a:rPr lang="en-US" altLang="ko-KR" dirty="0" smtClean="0"/>
              <a:t>~ </a:t>
            </a:r>
            <a:r>
              <a:rPr lang="ko-KR" altLang="en-US" dirty="0" err="1" smtClean="0"/>
              <a:t>년도별</a:t>
            </a:r>
            <a:r>
              <a:rPr lang="en-US" altLang="ko-KR" dirty="0" smtClean="0"/>
              <a:t>, </a:t>
            </a:r>
            <a:r>
              <a:rPr lang="ko-KR" altLang="en-US" dirty="0" smtClean="0"/>
              <a:t>영역별 기출분석</a:t>
            </a:r>
            <a:r>
              <a:rPr lang="en-US" altLang="ko-KR" dirty="0" smtClean="0"/>
              <a:t>(</a:t>
            </a:r>
            <a:r>
              <a:rPr lang="ko-KR" altLang="en-US" dirty="0" err="1" smtClean="0"/>
              <a:t>출처확실히</a:t>
            </a:r>
            <a:r>
              <a:rPr lang="en-US" altLang="ko-KR" dirty="0" smtClean="0"/>
              <a:t>), </a:t>
            </a:r>
            <a:r>
              <a:rPr lang="ko-KR" altLang="en-US" dirty="0" smtClean="0"/>
              <a:t>반복풀이</a:t>
            </a:r>
            <a:endParaRPr lang="ko-KR" altLang="en-US" dirty="0"/>
          </a:p>
        </p:txBody>
      </p:sp>
      <p:grpSp>
        <p:nvGrpSpPr>
          <p:cNvPr id="2" name="그룹 89"/>
          <p:cNvGrpSpPr/>
          <p:nvPr/>
        </p:nvGrpSpPr>
        <p:grpSpPr>
          <a:xfrm>
            <a:off x="-62185" y="368929"/>
            <a:ext cx="2833985" cy="6120142"/>
            <a:chOff x="3155007" y="368929"/>
            <a:chExt cx="2833985" cy="6120142"/>
          </a:xfrm>
        </p:grpSpPr>
        <p:grpSp>
          <p:nvGrpSpPr>
            <p:cNvPr id="3" name="그룹 90"/>
            <p:cNvGrpSpPr/>
            <p:nvPr/>
          </p:nvGrpSpPr>
          <p:grpSpPr>
            <a:xfrm>
              <a:off x="3155007" y="3429001"/>
              <a:ext cx="472330" cy="2700062"/>
              <a:chOff x="2651427" y="3060340"/>
              <a:chExt cx="472330" cy="2700062"/>
            </a:xfrm>
          </p:grpSpPr>
          <p:sp>
            <p:nvSpPr>
              <p:cNvPr id="131" name="직선 연결선 3"/>
              <p:cNvSpPr/>
              <p:nvPr/>
            </p:nvSpPr>
            <p:spPr>
              <a:xfrm>
                <a:off x="2651427" y="3060340"/>
                <a:ext cx="472330" cy="2700062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0" y="0"/>
                    </a:moveTo>
                    <a:lnTo>
                      <a:pt x="236165" y="0"/>
                    </a:lnTo>
                    <a:lnTo>
                      <a:pt x="236165" y="2700062"/>
                    </a:lnTo>
                    <a:lnTo>
                      <a:pt x="472330" y="2700062"/>
                    </a:lnTo>
                  </a:path>
                </a:pathLst>
              </a:custGeom>
              <a:noFill/>
            </p:spPr>
            <p:style>
              <a:lnRef idx="2">
                <a:schemeClr val="dk1">
                  <a:shade val="60000"/>
                  <a:hueOff val="0"/>
                  <a:satOff val="0"/>
                  <a:lumOff val="0"/>
                  <a:alphaOff val="0"/>
                </a:schemeClr>
              </a:lnRef>
              <a:fillRef idx="0">
                <a:scrgbClr r="0" g="0" b="0"/>
              </a:fillRef>
              <a:effectRef idx="0">
                <a:schemeClr val="dk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32" name="직선 연결선 4"/>
              <p:cNvSpPr/>
              <p:nvPr/>
            </p:nvSpPr>
            <p:spPr>
              <a:xfrm>
                <a:off x="2819066" y="4341844"/>
                <a:ext cx="137053" cy="137053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2700" tIns="0" rIns="12700" bIns="0" numCol="1" spcCol="1270" anchor="ctr" anchorCtr="0">
                <a:noAutofit/>
              </a:bodyPr>
              <a:lstStyle/>
              <a:p>
                <a:pPr lvl="0" algn="ctr" defTabSz="266700" latinLnBrk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ko-KR" altLang="en-US" sz="600" kern="1200"/>
              </a:p>
            </p:txBody>
          </p:sp>
        </p:grpSp>
        <p:grpSp>
          <p:nvGrpSpPr>
            <p:cNvPr id="4" name="그룹 91"/>
            <p:cNvGrpSpPr/>
            <p:nvPr/>
          </p:nvGrpSpPr>
          <p:grpSpPr>
            <a:xfrm>
              <a:off x="3155007" y="3429001"/>
              <a:ext cx="472330" cy="1800041"/>
              <a:chOff x="2651427" y="3060340"/>
              <a:chExt cx="472330" cy="1800041"/>
            </a:xfrm>
          </p:grpSpPr>
          <p:sp>
            <p:nvSpPr>
              <p:cNvPr id="129" name="직선 연결선 5"/>
              <p:cNvSpPr/>
              <p:nvPr/>
            </p:nvSpPr>
            <p:spPr>
              <a:xfrm>
                <a:off x="2651427" y="3060340"/>
                <a:ext cx="472330" cy="1800041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0" y="0"/>
                    </a:moveTo>
                    <a:lnTo>
                      <a:pt x="236165" y="0"/>
                    </a:lnTo>
                    <a:lnTo>
                      <a:pt x="236165" y="1800041"/>
                    </a:lnTo>
                    <a:lnTo>
                      <a:pt x="472330" y="1800041"/>
                    </a:lnTo>
                  </a:path>
                </a:pathLst>
              </a:custGeom>
              <a:noFill/>
            </p:spPr>
            <p:style>
              <a:lnRef idx="2">
                <a:schemeClr val="dk1">
                  <a:shade val="60000"/>
                  <a:hueOff val="0"/>
                  <a:satOff val="0"/>
                  <a:lumOff val="0"/>
                  <a:alphaOff val="0"/>
                </a:schemeClr>
              </a:lnRef>
              <a:fillRef idx="0">
                <a:scrgbClr r="0" g="0" b="0"/>
              </a:fillRef>
              <a:effectRef idx="0">
                <a:schemeClr val="dk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30" name="직선 연결선 6"/>
              <p:cNvSpPr/>
              <p:nvPr/>
            </p:nvSpPr>
            <p:spPr>
              <a:xfrm>
                <a:off x="2841068" y="3913836"/>
                <a:ext cx="93049" cy="93049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2700" tIns="0" rIns="12700" bIns="0" numCol="1" spcCol="1270" anchor="ctr" anchorCtr="0">
                <a:noAutofit/>
              </a:bodyPr>
              <a:lstStyle/>
              <a:p>
                <a:pPr lvl="0" algn="ctr" defTabSz="222250" latinLnBrk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ko-KR" altLang="en-US" sz="500" kern="1200"/>
              </a:p>
            </p:txBody>
          </p:sp>
        </p:grpSp>
        <p:grpSp>
          <p:nvGrpSpPr>
            <p:cNvPr id="5" name="그룹 92"/>
            <p:cNvGrpSpPr/>
            <p:nvPr/>
          </p:nvGrpSpPr>
          <p:grpSpPr>
            <a:xfrm>
              <a:off x="3155007" y="3429001"/>
              <a:ext cx="472330" cy="900020"/>
              <a:chOff x="2651427" y="3060340"/>
              <a:chExt cx="472330" cy="900020"/>
            </a:xfrm>
          </p:grpSpPr>
          <p:sp>
            <p:nvSpPr>
              <p:cNvPr id="127" name="직선 연결선 7"/>
              <p:cNvSpPr/>
              <p:nvPr/>
            </p:nvSpPr>
            <p:spPr>
              <a:xfrm>
                <a:off x="2651427" y="3060340"/>
                <a:ext cx="472330" cy="900020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0" y="0"/>
                    </a:moveTo>
                    <a:lnTo>
                      <a:pt x="236165" y="0"/>
                    </a:lnTo>
                    <a:lnTo>
                      <a:pt x="236165" y="900020"/>
                    </a:lnTo>
                    <a:lnTo>
                      <a:pt x="472330" y="900020"/>
                    </a:lnTo>
                  </a:path>
                </a:pathLst>
              </a:custGeom>
              <a:noFill/>
            </p:spPr>
            <p:style>
              <a:lnRef idx="2">
                <a:schemeClr val="dk1">
                  <a:shade val="60000"/>
                  <a:hueOff val="0"/>
                  <a:satOff val="0"/>
                  <a:lumOff val="0"/>
                  <a:alphaOff val="0"/>
                </a:schemeClr>
              </a:lnRef>
              <a:fillRef idx="0">
                <a:scrgbClr r="0" g="0" b="0"/>
              </a:fillRef>
              <a:effectRef idx="0">
                <a:schemeClr val="dk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28" name="직선 연결선 8"/>
              <p:cNvSpPr/>
              <p:nvPr/>
            </p:nvSpPr>
            <p:spPr>
              <a:xfrm>
                <a:off x="2862182" y="3484939"/>
                <a:ext cx="50821" cy="50821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2700" tIns="0" rIns="12700" bIns="0" numCol="1" spcCol="1270" anchor="ctr" anchorCtr="0">
                <a:noAutofit/>
              </a:bodyPr>
              <a:lstStyle/>
              <a:p>
                <a:pPr lvl="0" algn="ctr" defTabSz="222250" latinLnBrk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ko-KR" altLang="en-US" sz="500" kern="1200"/>
              </a:p>
            </p:txBody>
          </p:sp>
        </p:grpSp>
        <p:grpSp>
          <p:nvGrpSpPr>
            <p:cNvPr id="6" name="그룹 93"/>
            <p:cNvGrpSpPr/>
            <p:nvPr/>
          </p:nvGrpSpPr>
          <p:grpSpPr>
            <a:xfrm>
              <a:off x="3155007" y="3383280"/>
              <a:ext cx="472330" cy="91440"/>
              <a:chOff x="2651427" y="3014619"/>
              <a:chExt cx="472330" cy="91440"/>
            </a:xfrm>
          </p:grpSpPr>
          <p:sp>
            <p:nvSpPr>
              <p:cNvPr id="125" name="직선 연결선 9"/>
              <p:cNvSpPr/>
              <p:nvPr/>
            </p:nvSpPr>
            <p:spPr>
              <a:xfrm>
                <a:off x="2651427" y="3014619"/>
                <a:ext cx="472330" cy="91440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0" y="45720"/>
                    </a:moveTo>
                    <a:lnTo>
                      <a:pt x="472330" y="45720"/>
                    </a:lnTo>
                  </a:path>
                </a:pathLst>
              </a:custGeom>
              <a:noFill/>
            </p:spPr>
            <p:style>
              <a:lnRef idx="2">
                <a:schemeClr val="dk1">
                  <a:shade val="60000"/>
                  <a:hueOff val="0"/>
                  <a:satOff val="0"/>
                  <a:lumOff val="0"/>
                  <a:alphaOff val="0"/>
                </a:schemeClr>
              </a:lnRef>
              <a:fillRef idx="0">
                <a:scrgbClr r="0" g="0" b="0"/>
              </a:fillRef>
              <a:effectRef idx="0">
                <a:schemeClr val="dk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26" name="직선 연결선 10"/>
              <p:cNvSpPr/>
              <p:nvPr/>
            </p:nvSpPr>
            <p:spPr>
              <a:xfrm>
                <a:off x="2875784" y="3048531"/>
                <a:ext cx="23616" cy="23616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2700" tIns="0" rIns="12700" bIns="0" numCol="1" spcCol="1270" anchor="ctr" anchorCtr="0">
                <a:noAutofit/>
              </a:bodyPr>
              <a:lstStyle/>
              <a:p>
                <a:pPr lvl="0" algn="ctr" defTabSz="222250" latinLnBrk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ko-KR" altLang="en-US" sz="500" kern="1200"/>
              </a:p>
            </p:txBody>
          </p:sp>
        </p:grpSp>
        <p:grpSp>
          <p:nvGrpSpPr>
            <p:cNvPr id="7" name="그룹 94"/>
            <p:cNvGrpSpPr/>
            <p:nvPr/>
          </p:nvGrpSpPr>
          <p:grpSpPr>
            <a:xfrm>
              <a:off x="3155007" y="2528980"/>
              <a:ext cx="472330" cy="900020"/>
              <a:chOff x="2651427" y="2160319"/>
              <a:chExt cx="472330" cy="900020"/>
            </a:xfrm>
          </p:grpSpPr>
          <p:sp>
            <p:nvSpPr>
              <p:cNvPr id="123" name="직선 연결선 11"/>
              <p:cNvSpPr/>
              <p:nvPr/>
            </p:nvSpPr>
            <p:spPr>
              <a:xfrm>
                <a:off x="2651427" y="2160319"/>
                <a:ext cx="472330" cy="900020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0" y="900020"/>
                    </a:moveTo>
                    <a:lnTo>
                      <a:pt x="236165" y="900020"/>
                    </a:lnTo>
                    <a:lnTo>
                      <a:pt x="236165" y="0"/>
                    </a:lnTo>
                    <a:lnTo>
                      <a:pt x="472330" y="0"/>
                    </a:lnTo>
                  </a:path>
                </a:pathLst>
              </a:custGeom>
              <a:noFill/>
            </p:spPr>
            <p:style>
              <a:lnRef idx="2">
                <a:schemeClr val="dk1">
                  <a:shade val="60000"/>
                  <a:hueOff val="0"/>
                  <a:satOff val="0"/>
                  <a:lumOff val="0"/>
                  <a:alphaOff val="0"/>
                </a:schemeClr>
              </a:lnRef>
              <a:fillRef idx="0">
                <a:scrgbClr r="0" g="0" b="0"/>
              </a:fillRef>
              <a:effectRef idx="0">
                <a:schemeClr val="dk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24" name="직선 연결선 12"/>
              <p:cNvSpPr/>
              <p:nvPr/>
            </p:nvSpPr>
            <p:spPr>
              <a:xfrm>
                <a:off x="2862182" y="2584918"/>
                <a:ext cx="50821" cy="50821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2700" tIns="0" rIns="12700" bIns="0" numCol="1" spcCol="1270" anchor="ctr" anchorCtr="0">
                <a:noAutofit/>
              </a:bodyPr>
              <a:lstStyle/>
              <a:p>
                <a:pPr lvl="0" algn="ctr" defTabSz="222250" latinLnBrk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ko-KR" altLang="en-US" sz="500" kern="1200"/>
              </a:p>
            </p:txBody>
          </p:sp>
        </p:grpSp>
        <p:grpSp>
          <p:nvGrpSpPr>
            <p:cNvPr id="8" name="그룹 95"/>
            <p:cNvGrpSpPr/>
            <p:nvPr/>
          </p:nvGrpSpPr>
          <p:grpSpPr>
            <a:xfrm>
              <a:off x="3155007" y="1628959"/>
              <a:ext cx="472330" cy="1800041"/>
              <a:chOff x="2651427" y="1260298"/>
              <a:chExt cx="472330" cy="1800041"/>
            </a:xfrm>
          </p:grpSpPr>
          <p:sp>
            <p:nvSpPr>
              <p:cNvPr id="121" name="직선 연결선 13"/>
              <p:cNvSpPr/>
              <p:nvPr/>
            </p:nvSpPr>
            <p:spPr>
              <a:xfrm>
                <a:off x="2651427" y="1260298"/>
                <a:ext cx="472330" cy="1800041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0" y="1800041"/>
                    </a:moveTo>
                    <a:lnTo>
                      <a:pt x="236165" y="1800041"/>
                    </a:lnTo>
                    <a:lnTo>
                      <a:pt x="236165" y="0"/>
                    </a:lnTo>
                    <a:lnTo>
                      <a:pt x="472330" y="0"/>
                    </a:lnTo>
                  </a:path>
                </a:pathLst>
              </a:custGeom>
              <a:noFill/>
            </p:spPr>
            <p:style>
              <a:lnRef idx="2">
                <a:schemeClr val="dk1">
                  <a:shade val="60000"/>
                  <a:hueOff val="0"/>
                  <a:satOff val="0"/>
                  <a:lumOff val="0"/>
                  <a:alphaOff val="0"/>
                </a:schemeClr>
              </a:lnRef>
              <a:fillRef idx="0">
                <a:scrgbClr r="0" g="0" b="0"/>
              </a:fillRef>
              <a:effectRef idx="0">
                <a:schemeClr val="dk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22" name="직선 연결선 14"/>
              <p:cNvSpPr/>
              <p:nvPr/>
            </p:nvSpPr>
            <p:spPr>
              <a:xfrm>
                <a:off x="2841068" y="2113794"/>
                <a:ext cx="93049" cy="93049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2700" tIns="0" rIns="12700" bIns="0" numCol="1" spcCol="1270" anchor="ctr" anchorCtr="0">
                <a:noAutofit/>
              </a:bodyPr>
              <a:lstStyle/>
              <a:p>
                <a:pPr lvl="0" algn="ctr" defTabSz="222250" latinLnBrk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ko-KR" altLang="en-US" sz="500" kern="1200"/>
              </a:p>
            </p:txBody>
          </p:sp>
        </p:grpSp>
        <p:grpSp>
          <p:nvGrpSpPr>
            <p:cNvPr id="9" name="그룹 96"/>
            <p:cNvGrpSpPr/>
            <p:nvPr/>
          </p:nvGrpSpPr>
          <p:grpSpPr>
            <a:xfrm>
              <a:off x="3155007" y="728938"/>
              <a:ext cx="472330" cy="2700062"/>
              <a:chOff x="2651427" y="360277"/>
              <a:chExt cx="472330" cy="2700062"/>
            </a:xfrm>
          </p:grpSpPr>
          <p:sp>
            <p:nvSpPr>
              <p:cNvPr id="119" name="직선 연결선 15"/>
              <p:cNvSpPr/>
              <p:nvPr/>
            </p:nvSpPr>
            <p:spPr>
              <a:xfrm>
                <a:off x="2651427" y="360277"/>
                <a:ext cx="472330" cy="2700062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0" y="2700062"/>
                    </a:moveTo>
                    <a:lnTo>
                      <a:pt x="236165" y="2700062"/>
                    </a:lnTo>
                    <a:lnTo>
                      <a:pt x="236165" y="0"/>
                    </a:lnTo>
                    <a:lnTo>
                      <a:pt x="472330" y="0"/>
                    </a:lnTo>
                  </a:path>
                </a:pathLst>
              </a:custGeom>
              <a:noFill/>
            </p:spPr>
            <p:style>
              <a:lnRef idx="2">
                <a:schemeClr val="dk1">
                  <a:shade val="60000"/>
                  <a:hueOff val="0"/>
                  <a:satOff val="0"/>
                  <a:lumOff val="0"/>
                  <a:alphaOff val="0"/>
                </a:schemeClr>
              </a:lnRef>
              <a:fillRef idx="0">
                <a:scrgbClr r="0" g="0" b="0"/>
              </a:fillRef>
              <a:effectRef idx="0">
                <a:schemeClr val="dk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20" name="직선 연결선 16"/>
              <p:cNvSpPr/>
              <p:nvPr/>
            </p:nvSpPr>
            <p:spPr>
              <a:xfrm>
                <a:off x="2819066" y="1641782"/>
                <a:ext cx="137053" cy="137053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2700" tIns="0" rIns="12700" bIns="0" numCol="1" spcCol="1270" anchor="ctr" anchorCtr="0">
                <a:noAutofit/>
              </a:bodyPr>
              <a:lstStyle/>
              <a:p>
                <a:pPr lvl="0" algn="ctr" defTabSz="266700" latinLnBrk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ko-KR" altLang="en-US" sz="600" kern="1200"/>
              </a:p>
            </p:txBody>
          </p:sp>
        </p:grpSp>
        <p:grpSp>
          <p:nvGrpSpPr>
            <p:cNvPr id="10" name="그룹 97"/>
            <p:cNvGrpSpPr/>
            <p:nvPr/>
          </p:nvGrpSpPr>
          <p:grpSpPr>
            <a:xfrm>
              <a:off x="3627338" y="368929"/>
              <a:ext cx="2361654" cy="720016"/>
              <a:chOff x="3123758" y="268"/>
              <a:chExt cx="2361654" cy="720016"/>
            </a:xfrm>
          </p:grpSpPr>
          <p:sp>
            <p:nvSpPr>
              <p:cNvPr id="117" name="직사각형 116"/>
              <p:cNvSpPr/>
              <p:nvPr/>
            </p:nvSpPr>
            <p:spPr>
              <a:xfrm>
                <a:off x="3123758" y="268"/>
                <a:ext cx="2361654" cy="720016"/>
              </a:xfrm>
              <a:prstGeom prst="rect">
                <a:avLst/>
              </a:prstGeom>
            </p:spPr>
            <p:style>
              <a:lnRef idx="2">
                <a:schemeClr val="dk1">
                  <a:shade val="8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18" name="직사각형 117"/>
              <p:cNvSpPr/>
              <p:nvPr/>
            </p:nvSpPr>
            <p:spPr>
              <a:xfrm>
                <a:off x="3123758" y="268"/>
                <a:ext cx="2361654" cy="720016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2065" tIns="12065" rIns="12065" bIns="12065" numCol="1" spcCol="1270" anchor="ctr" anchorCtr="0">
                <a:noAutofit/>
              </a:bodyPr>
              <a:lstStyle/>
              <a:p>
                <a:pPr lvl="0" algn="ctr" defTabSz="844550" latinLnBrk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ko-KR" altLang="en-US" sz="1900" kern="1200" dirty="0" smtClean="0"/>
                  <a:t>특수교육학</a:t>
                </a:r>
                <a:endParaRPr lang="ko-KR" altLang="en-US" sz="1900" kern="1200" dirty="0"/>
              </a:p>
            </p:txBody>
          </p:sp>
        </p:grpSp>
        <p:grpSp>
          <p:nvGrpSpPr>
            <p:cNvPr id="11" name="그룹 98"/>
            <p:cNvGrpSpPr/>
            <p:nvPr/>
          </p:nvGrpSpPr>
          <p:grpSpPr>
            <a:xfrm>
              <a:off x="3627338" y="1268950"/>
              <a:ext cx="2361654" cy="720016"/>
              <a:chOff x="3123758" y="900289"/>
              <a:chExt cx="2361654" cy="720016"/>
            </a:xfrm>
          </p:grpSpPr>
          <p:sp>
            <p:nvSpPr>
              <p:cNvPr id="115" name="직사각형 114"/>
              <p:cNvSpPr/>
              <p:nvPr/>
            </p:nvSpPr>
            <p:spPr>
              <a:xfrm>
                <a:off x="3123758" y="900289"/>
                <a:ext cx="2361654" cy="720016"/>
              </a:xfrm>
              <a:prstGeom prst="rect">
                <a:avLst/>
              </a:prstGeom>
            </p:spPr>
            <p:style>
              <a:lnRef idx="2">
                <a:schemeClr val="dk1">
                  <a:shade val="8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16" name="직사각형 115"/>
              <p:cNvSpPr/>
              <p:nvPr/>
            </p:nvSpPr>
            <p:spPr>
              <a:xfrm>
                <a:off x="3123758" y="900289"/>
                <a:ext cx="2361654" cy="720016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2065" tIns="12065" rIns="12065" bIns="12065" numCol="1" spcCol="1270" anchor="ctr" anchorCtr="0">
                <a:noAutofit/>
              </a:bodyPr>
              <a:lstStyle/>
              <a:p>
                <a:pPr lvl="0" algn="ctr" defTabSz="844550" latinLnBrk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ko-KR" altLang="en-US" sz="1900" kern="1200" dirty="0" smtClean="0"/>
                  <a:t>유아특수</a:t>
                </a:r>
                <a:endParaRPr lang="ko-KR" altLang="en-US" sz="1900" kern="1200" dirty="0"/>
              </a:p>
            </p:txBody>
          </p:sp>
        </p:grpSp>
        <p:grpSp>
          <p:nvGrpSpPr>
            <p:cNvPr id="12" name="그룹 99"/>
            <p:cNvGrpSpPr/>
            <p:nvPr/>
          </p:nvGrpSpPr>
          <p:grpSpPr>
            <a:xfrm>
              <a:off x="3627338" y="2168971"/>
              <a:ext cx="2361654" cy="720016"/>
              <a:chOff x="3123758" y="1800310"/>
              <a:chExt cx="2361654" cy="720016"/>
            </a:xfrm>
          </p:grpSpPr>
          <p:sp>
            <p:nvSpPr>
              <p:cNvPr id="113" name="직사각형 112"/>
              <p:cNvSpPr/>
              <p:nvPr/>
            </p:nvSpPr>
            <p:spPr>
              <a:xfrm>
                <a:off x="3123758" y="1800310"/>
                <a:ext cx="2361654" cy="720016"/>
              </a:xfrm>
              <a:prstGeom prst="rect">
                <a:avLst/>
              </a:prstGeom>
            </p:spPr>
            <p:style>
              <a:lnRef idx="2">
                <a:schemeClr val="dk1">
                  <a:shade val="8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14" name="직사각형 113"/>
              <p:cNvSpPr/>
              <p:nvPr/>
            </p:nvSpPr>
            <p:spPr>
              <a:xfrm>
                <a:off x="3123758" y="1800310"/>
                <a:ext cx="2361654" cy="720016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2065" tIns="12065" rIns="12065" bIns="12065" numCol="1" spcCol="1270" anchor="ctr" anchorCtr="0">
                <a:noAutofit/>
              </a:bodyPr>
              <a:lstStyle/>
              <a:p>
                <a:pPr lvl="0" algn="ctr" defTabSz="844550" latinLnBrk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ko-KR" altLang="en-US" sz="1900" kern="1200" dirty="0" smtClean="0"/>
                  <a:t>일반유아</a:t>
                </a:r>
                <a:endParaRPr lang="ko-KR" altLang="en-US" sz="1900" kern="1200" dirty="0"/>
              </a:p>
            </p:txBody>
          </p:sp>
        </p:grpSp>
        <p:grpSp>
          <p:nvGrpSpPr>
            <p:cNvPr id="13" name="그룹 100"/>
            <p:cNvGrpSpPr/>
            <p:nvPr/>
          </p:nvGrpSpPr>
          <p:grpSpPr>
            <a:xfrm>
              <a:off x="3627338" y="3068992"/>
              <a:ext cx="2361654" cy="720016"/>
              <a:chOff x="3123758" y="2700331"/>
              <a:chExt cx="2361654" cy="720016"/>
            </a:xfrm>
          </p:grpSpPr>
          <p:sp>
            <p:nvSpPr>
              <p:cNvPr id="111" name="직사각형 110"/>
              <p:cNvSpPr/>
              <p:nvPr/>
            </p:nvSpPr>
            <p:spPr>
              <a:xfrm>
                <a:off x="3123758" y="2700331"/>
                <a:ext cx="2361654" cy="720016"/>
              </a:xfrm>
              <a:prstGeom prst="rect">
                <a:avLst/>
              </a:prstGeom>
            </p:spPr>
            <p:style>
              <a:lnRef idx="2">
                <a:schemeClr val="dk1">
                  <a:shade val="8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12" name="직사각형 111"/>
              <p:cNvSpPr/>
              <p:nvPr/>
            </p:nvSpPr>
            <p:spPr>
              <a:xfrm>
                <a:off x="3123758" y="2700331"/>
                <a:ext cx="2361654" cy="720016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2065" tIns="12065" rIns="12065" bIns="12065" numCol="1" spcCol="1270" anchor="ctr" anchorCtr="0">
                <a:noAutofit/>
              </a:bodyPr>
              <a:lstStyle/>
              <a:p>
                <a:pPr lvl="0" algn="ctr" defTabSz="844550" latinLnBrk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ko-KR" altLang="en-US" sz="1900" kern="1200" dirty="0" smtClean="0"/>
                  <a:t>누리과정</a:t>
                </a:r>
                <a:r>
                  <a:rPr lang="en-US" altLang="ko-KR" sz="1900" kern="1200" dirty="0" smtClean="0"/>
                  <a:t>,</a:t>
                </a:r>
                <a:r>
                  <a:rPr lang="ko-KR" altLang="en-US" sz="1900" kern="1200" dirty="0" err="1" smtClean="0"/>
                  <a:t>특과정</a:t>
                </a:r>
                <a:r>
                  <a:rPr lang="en-US" altLang="ko-KR" sz="1900" kern="1200" dirty="0" smtClean="0"/>
                  <a:t>(</a:t>
                </a:r>
                <a:r>
                  <a:rPr lang="ko-KR" altLang="en-US" sz="1900" kern="1200" dirty="0" smtClean="0"/>
                  <a:t>총론</a:t>
                </a:r>
                <a:r>
                  <a:rPr lang="en-US" altLang="ko-KR" sz="1900" kern="1200" dirty="0" smtClean="0"/>
                  <a:t>)</a:t>
                </a:r>
                <a:endParaRPr lang="ko-KR" altLang="en-US" sz="1900" kern="1200" dirty="0"/>
              </a:p>
            </p:txBody>
          </p:sp>
        </p:grpSp>
        <p:grpSp>
          <p:nvGrpSpPr>
            <p:cNvPr id="14" name="그룹 101"/>
            <p:cNvGrpSpPr/>
            <p:nvPr/>
          </p:nvGrpSpPr>
          <p:grpSpPr>
            <a:xfrm>
              <a:off x="3627338" y="3969013"/>
              <a:ext cx="2361654" cy="720016"/>
              <a:chOff x="3123758" y="3600352"/>
              <a:chExt cx="2361654" cy="720016"/>
            </a:xfrm>
          </p:grpSpPr>
          <p:sp>
            <p:nvSpPr>
              <p:cNvPr id="109" name="직사각형 108"/>
              <p:cNvSpPr/>
              <p:nvPr/>
            </p:nvSpPr>
            <p:spPr>
              <a:xfrm>
                <a:off x="3123758" y="3600352"/>
                <a:ext cx="2361654" cy="720016"/>
              </a:xfrm>
              <a:prstGeom prst="rect">
                <a:avLst/>
              </a:prstGeom>
            </p:spPr>
            <p:style>
              <a:lnRef idx="2">
                <a:schemeClr val="dk1">
                  <a:shade val="8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10" name="직사각형 109"/>
              <p:cNvSpPr/>
              <p:nvPr/>
            </p:nvSpPr>
            <p:spPr>
              <a:xfrm>
                <a:off x="3123758" y="3600352"/>
                <a:ext cx="2361654" cy="720016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2065" tIns="12065" rIns="12065" bIns="12065" numCol="1" spcCol="1270" anchor="ctr" anchorCtr="0">
                <a:noAutofit/>
              </a:bodyPr>
              <a:lstStyle/>
              <a:p>
                <a:pPr lvl="0" algn="ctr" defTabSz="844550" latinLnBrk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ko-KR" altLang="en-US" sz="1900" kern="1200" dirty="0" err="1" smtClean="0"/>
                  <a:t>장특법</a:t>
                </a:r>
                <a:endParaRPr lang="ko-KR" altLang="en-US" sz="1900" kern="1200" dirty="0"/>
              </a:p>
            </p:txBody>
          </p:sp>
        </p:grpSp>
        <p:grpSp>
          <p:nvGrpSpPr>
            <p:cNvPr id="15" name="그룹 102"/>
            <p:cNvGrpSpPr/>
            <p:nvPr/>
          </p:nvGrpSpPr>
          <p:grpSpPr>
            <a:xfrm>
              <a:off x="3627338" y="4869034"/>
              <a:ext cx="2361654" cy="720016"/>
              <a:chOff x="3123758" y="4500373"/>
              <a:chExt cx="2361654" cy="720016"/>
            </a:xfrm>
          </p:grpSpPr>
          <p:sp>
            <p:nvSpPr>
              <p:cNvPr id="107" name="직사각형 106"/>
              <p:cNvSpPr/>
              <p:nvPr/>
            </p:nvSpPr>
            <p:spPr>
              <a:xfrm>
                <a:off x="3123758" y="4500373"/>
                <a:ext cx="2361654" cy="720016"/>
              </a:xfrm>
              <a:prstGeom prst="rect">
                <a:avLst/>
              </a:prstGeom>
            </p:spPr>
            <p:style>
              <a:lnRef idx="2">
                <a:schemeClr val="dk1">
                  <a:shade val="8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08" name="직사각형 107"/>
              <p:cNvSpPr/>
              <p:nvPr/>
            </p:nvSpPr>
            <p:spPr>
              <a:xfrm>
                <a:off x="3123758" y="4500373"/>
                <a:ext cx="2361654" cy="720016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2065" tIns="12065" rIns="12065" bIns="12065" numCol="1" spcCol="1270" anchor="ctr" anchorCtr="0">
                <a:noAutofit/>
              </a:bodyPr>
              <a:lstStyle/>
              <a:p>
                <a:pPr lvl="0" algn="ctr" defTabSz="844550" latinLnBrk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ko-KR" altLang="en-US" sz="1900" kern="1200" dirty="0" smtClean="0"/>
                  <a:t>교직논술</a:t>
                </a:r>
                <a:endParaRPr lang="ko-KR" altLang="en-US" sz="1900" kern="1200" dirty="0"/>
              </a:p>
            </p:txBody>
          </p:sp>
        </p:grpSp>
        <p:grpSp>
          <p:nvGrpSpPr>
            <p:cNvPr id="16" name="그룹 103"/>
            <p:cNvGrpSpPr/>
            <p:nvPr/>
          </p:nvGrpSpPr>
          <p:grpSpPr>
            <a:xfrm>
              <a:off x="3627338" y="5769055"/>
              <a:ext cx="2361654" cy="720016"/>
              <a:chOff x="3123758" y="5400394"/>
              <a:chExt cx="2361654" cy="720016"/>
            </a:xfrm>
          </p:grpSpPr>
          <p:sp>
            <p:nvSpPr>
              <p:cNvPr id="105" name="직사각형 104"/>
              <p:cNvSpPr/>
              <p:nvPr/>
            </p:nvSpPr>
            <p:spPr>
              <a:xfrm>
                <a:off x="3123758" y="5400394"/>
                <a:ext cx="2361654" cy="720016"/>
              </a:xfrm>
              <a:prstGeom prst="rect">
                <a:avLst/>
              </a:prstGeom>
            </p:spPr>
            <p:style>
              <a:lnRef idx="2">
                <a:schemeClr val="dk1">
                  <a:shade val="8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06" name="직사각형 105"/>
              <p:cNvSpPr/>
              <p:nvPr/>
            </p:nvSpPr>
            <p:spPr>
              <a:xfrm>
                <a:off x="3123758" y="5400394"/>
                <a:ext cx="2361654" cy="720016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2065" tIns="12065" rIns="12065" bIns="12065" numCol="1" spcCol="1270" anchor="ctr" anchorCtr="0">
                <a:noAutofit/>
              </a:bodyPr>
              <a:lstStyle/>
              <a:p>
                <a:pPr lvl="0" algn="ctr" defTabSz="844550" latinLnBrk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ko-KR" altLang="en-US" sz="1900" kern="1200" dirty="0" smtClean="0"/>
                  <a:t>기출분석</a:t>
                </a:r>
                <a:endParaRPr lang="ko-KR" altLang="en-US" sz="1900" kern="1200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950447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각 삼각형 3"/>
          <p:cNvSpPr/>
          <p:nvPr/>
        </p:nvSpPr>
        <p:spPr>
          <a:xfrm flipH="1">
            <a:off x="8501058" y="6215058"/>
            <a:ext cx="642942" cy="642942"/>
          </a:xfrm>
          <a:prstGeom prst="rt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직사각형 4"/>
          <p:cNvSpPr/>
          <p:nvPr/>
        </p:nvSpPr>
        <p:spPr>
          <a:xfrm>
            <a:off x="2214546" y="2571744"/>
            <a:ext cx="4714908" cy="121444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/>
            <a:r>
              <a:rPr lang="en-US" altLang="ko-KR" sz="2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Thank you </a:t>
            </a:r>
            <a:r>
              <a:rPr lang="en-US" altLang="ko-KR" sz="2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anose="05000000000000000000" pitchFamily="2" charset="2"/>
              </a:rPr>
              <a:t></a:t>
            </a:r>
            <a:endParaRPr lang="ko-KR" altLang="en-US" sz="25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19968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체력부터 기를 것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ko-KR" altLang="en-US" dirty="0" smtClean="0"/>
              <a:t>임용</a:t>
            </a:r>
            <a:r>
              <a:rPr lang="en-US" altLang="ko-KR" dirty="0" smtClean="0"/>
              <a:t>=</a:t>
            </a:r>
            <a:r>
              <a:rPr lang="ko-KR" altLang="en-US" dirty="0" smtClean="0"/>
              <a:t>장기전 </a:t>
            </a:r>
            <a:r>
              <a:rPr lang="en-US" altLang="ko-KR" dirty="0" smtClean="0"/>
              <a:t>-&gt;</a:t>
            </a:r>
            <a:r>
              <a:rPr lang="ko-KR" altLang="en-US" dirty="0" smtClean="0"/>
              <a:t>꾸준한 운동 필수</a:t>
            </a:r>
            <a:endParaRPr lang="en-US" altLang="ko-KR" dirty="0" smtClean="0"/>
          </a:p>
          <a:p>
            <a:endParaRPr lang="en-US" altLang="ko-KR" dirty="0"/>
          </a:p>
          <a:p>
            <a:r>
              <a:rPr lang="ko-KR" altLang="en-US" dirty="0" smtClean="0"/>
              <a:t>체력</a:t>
            </a:r>
            <a:r>
              <a:rPr lang="en-US" altLang="ko-KR" dirty="0" smtClean="0"/>
              <a:t>=</a:t>
            </a:r>
            <a:r>
              <a:rPr lang="ko-KR" altLang="en-US" dirty="0" smtClean="0"/>
              <a:t>집중력의 근원</a:t>
            </a:r>
            <a:endParaRPr lang="en-US" altLang="ko-KR" dirty="0" smtClean="0"/>
          </a:p>
          <a:p>
            <a:endParaRPr lang="en-US" altLang="ko-KR" dirty="0"/>
          </a:p>
          <a:p>
            <a:r>
              <a:rPr lang="ko-KR" altLang="en-US" sz="2000" dirty="0" smtClean="0"/>
              <a:t>끼니 거르기</a:t>
            </a:r>
            <a:r>
              <a:rPr lang="en-US" altLang="ko-KR" sz="2000" dirty="0" smtClean="0"/>
              <a:t>x, </a:t>
            </a:r>
            <a:r>
              <a:rPr lang="ko-KR" altLang="en-US" sz="2000" dirty="0" smtClean="0"/>
              <a:t>초콜릿</a:t>
            </a:r>
            <a:r>
              <a:rPr lang="en-US" altLang="ko-KR" sz="2000" dirty="0" smtClean="0"/>
              <a:t>, </a:t>
            </a:r>
            <a:r>
              <a:rPr lang="ko-KR" altLang="en-US" sz="2000" dirty="0" smtClean="0"/>
              <a:t>견과류</a:t>
            </a:r>
            <a:r>
              <a:rPr lang="en-US" altLang="ko-KR" sz="2000" dirty="0" smtClean="0"/>
              <a:t>, </a:t>
            </a:r>
            <a:r>
              <a:rPr lang="ko-KR" altLang="en-US" sz="2000" dirty="0" smtClean="0"/>
              <a:t>종합비타민</a:t>
            </a:r>
            <a:r>
              <a:rPr lang="en-US" altLang="ko-KR" sz="2000" dirty="0" smtClean="0"/>
              <a:t>, </a:t>
            </a:r>
            <a:r>
              <a:rPr lang="ko-KR" altLang="en-US" sz="2000" dirty="0" smtClean="0"/>
              <a:t>수분 섭취 등 잘 먹기</a:t>
            </a:r>
            <a:endParaRPr lang="en-US" altLang="ko-KR" sz="2000" dirty="0" smtClean="0"/>
          </a:p>
          <a:p>
            <a:endParaRPr lang="en-US" altLang="ko-KR" dirty="0"/>
          </a:p>
          <a:p>
            <a:r>
              <a:rPr lang="ko-KR" altLang="en-US" dirty="0" smtClean="0"/>
              <a:t>규칙적인 휴식 필수</a:t>
            </a:r>
            <a:endParaRPr lang="en-US" altLang="ko-KR" dirty="0" smtClean="0"/>
          </a:p>
          <a:p>
            <a:endParaRPr lang="en-US" altLang="ko-KR" dirty="0"/>
          </a:p>
        </p:txBody>
      </p:sp>
      <p:grpSp>
        <p:nvGrpSpPr>
          <p:cNvPr id="4" name="그룹 3"/>
          <p:cNvGrpSpPr/>
          <p:nvPr/>
        </p:nvGrpSpPr>
        <p:grpSpPr>
          <a:xfrm>
            <a:off x="9525" y="9525"/>
            <a:ext cx="9115425" cy="576001"/>
            <a:chOff x="0" y="0"/>
            <a:chExt cx="9115425" cy="576001"/>
          </a:xfrm>
        </p:grpSpPr>
        <p:grpSp>
          <p:nvGrpSpPr>
            <p:cNvPr id="5" name="그룹 29"/>
            <p:cNvGrpSpPr/>
            <p:nvPr/>
          </p:nvGrpSpPr>
          <p:grpSpPr>
            <a:xfrm rot="10800000">
              <a:off x="0" y="0"/>
              <a:ext cx="4716000" cy="576000"/>
              <a:chOff x="0" y="2924944"/>
              <a:chExt cx="8802982" cy="1008111"/>
            </a:xfrm>
          </p:grpSpPr>
          <p:grpSp>
            <p:nvGrpSpPr>
              <p:cNvPr id="6" name="그룹 9"/>
              <p:cNvGrpSpPr/>
              <p:nvPr/>
            </p:nvGrpSpPr>
            <p:grpSpPr>
              <a:xfrm>
                <a:off x="0" y="2924944"/>
                <a:ext cx="2931010" cy="1008111"/>
                <a:chOff x="0" y="2924944"/>
                <a:chExt cx="2931010" cy="1008111"/>
              </a:xfrm>
            </p:grpSpPr>
            <p:sp>
              <p:nvSpPr>
                <p:cNvPr id="38" name="이등변 삼각형 3"/>
                <p:cNvSpPr/>
                <p:nvPr/>
              </p:nvSpPr>
              <p:spPr>
                <a:xfrm>
                  <a:off x="0" y="2924944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9" name="이등변 삼각형 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0" name="이등변 삼각형 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1" name="이등변 삼각형 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2" name="이등변 삼각형 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7" name="그룹 10"/>
              <p:cNvGrpSpPr/>
              <p:nvPr/>
            </p:nvGrpSpPr>
            <p:grpSpPr>
              <a:xfrm>
                <a:off x="2931650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34" name="이등변 삼각형 33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5" name="이등변 삼각형 34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6" name="이등변 삼각형 35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7" name="이등변 삼각형 36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8" name="그룹 16"/>
              <p:cNvGrpSpPr/>
              <p:nvPr/>
            </p:nvGrpSpPr>
            <p:grpSpPr>
              <a:xfrm>
                <a:off x="5282249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30" name="이등변 삼각형 29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1" name="이등변 삼각형 30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2" name="이등변 삼각형 31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3" name="이등변 삼각형 32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9" name="그룹 21"/>
              <p:cNvGrpSpPr/>
              <p:nvPr/>
            </p:nvGrpSpPr>
            <p:grpSpPr>
              <a:xfrm>
                <a:off x="7629106" y="2924945"/>
                <a:ext cx="1173876" cy="1008110"/>
                <a:chOff x="582067" y="2924945"/>
                <a:chExt cx="1173876" cy="1008110"/>
              </a:xfrm>
            </p:grpSpPr>
            <p:sp>
              <p:nvSpPr>
                <p:cNvPr id="28" name="이등변 삼각형 27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9" name="이등변 삼각형 28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24" name="그룹 94"/>
            <p:cNvGrpSpPr/>
            <p:nvPr/>
          </p:nvGrpSpPr>
          <p:grpSpPr>
            <a:xfrm rot="10800000">
              <a:off x="4715061" y="0"/>
              <a:ext cx="4400364" cy="576001"/>
              <a:chOff x="0" y="2924944"/>
              <a:chExt cx="8213810" cy="1008112"/>
            </a:xfrm>
          </p:grpSpPr>
          <p:grpSp>
            <p:nvGrpSpPr>
              <p:cNvPr id="25" name="그룹 9"/>
              <p:cNvGrpSpPr/>
              <p:nvPr/>
            </p:nvGrpSpPr>
            <p:grpSpPr>
              <a:xfrm>
                <a:off x="0" y="2924944"/>
                <a:ext cx="2931010" cy="1008111"/>
                <a:chOff x="0" y="2924944"/>
                <a:chExt cx="2931010" cy="1008111"/>
              </a:xfrm>
            </p:grpSpPr>
            <p:sp>
              <p:nvSpPr>
                <p:cNvPr id="19" name="이등변 삼각형 3"/>
                <p:cNvSpPr/>
                <p:nvPr/>
              </p:nvSpPr>
              <p:spPr>
                <a:xfrm>
                  <a:off x="0" y="2924944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0" name="이등변 삼각형 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1" name="이등변 삼각형 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2" name="이등변 삼각형 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3" name="이등변 삼각형 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26" name="그룹 10"/>
              <p:cNvGrpSpPr/>
              <p:nvPr/>
            </p:nvGrpSpPr>
            <p:grpSpPr>
              <a:xfrm>
                <a:off x="2931650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15" name="이등변 삼각형 1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6" name="이등변 삼각형 1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7" name="이등변 삼각형 1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8" name="이등변 삼각형 17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27" name="그룹 16"/>
              <p:cNvGrpSpPr/>
              <p:nvPr/>
            </p:nvGrpSpPr>
            <p:grpSpPr>
              <a:xfrm>
                <a:off x="5282249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11" name="이등변 삼각형 10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2" name="이등변 삼각형 11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3" name="이등변 삼각형 12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4" name="이등변 삼각형 13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sp>
            <p:nvSpPr>
              <p:cNvPr id="10" name="이등변 삼각형 9"/>
              <p:cNvSpPr/>
              <p:nvPr/>
            </p:nvSpPr>
            <p:spPr>
              <a:xfrm rot="10800000">
                <a:off x="7629106" y="3429000"/>
                <a:ext cx="584704" cy="504056"/>
              </a:xfrm>
              <a:prstGeom prst="triangl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grpSp>
        <p:nvGrpSpPr>
          <p:cNvPr id="43" name="그룹 42"/>
          <p:cNvGrpSpPr/>
          <p:nvPr/>
        </p:nvGrpSpPr>
        <p:grpSpPr>
          <a:xfrm rot="10800000">
            <a:off x="9525" y="6265887"/>
            <a:ext cx="9115425" cy="576001"/>
            <a:chOff x="0" y="0"/>
            <a:chExt cx="9115425" cy="576001"/>
          </a:xfrm>
        </p:grpSpPr>
        <p:grpSp>
          <p:nvGrpSpPr>
            <p:cNvPr id="44" name="그룹 29"/>
            <p:cNvGrpSpPr/>
            <p:nvPr/>
          </p:nvGrpSpPr>
          <p:grpSpPr>
            <a:xfrm rot="10800000">
              <a:off x="0" y="0"/>
              <a:ext cx="4716000" cy="576000"/>
              <a:chOff x="0" y="2924944"/>
              <a:chExt cx="8802982" cy="1008111"/>
            </a:xfrm>
          </p:grpSpPr>
          <p:grpSp>
            <p:nvGrpSpPr>
              <p:cNvPr id="45" name="그룹 9"/>
              <p:cNvGrpSpPr/>
              <p:nvPr/>
            </p:nvGrpSpPr>
            <p:grpSpPr>
              <a:xfrm>
                <a:off x="0" y="2924944"/>
                <a:ext cx="2931010" cy="1008111"/>
                <a:chOff x="0" y="2924944"/>
                <a:chExt cx="2931010" cy="1008111"/>
              </a:xfrm>
            </p:grpSpPr>
            <p:sp>
              <p:nvSpPr>
                <p:cNvPr id="77" name="이등변 삼각형 3"/>
                <p:cNvSpPr/>
                <p:nvPr/>
              </p:nvSpPr>
              <p:spPr>
                <a:xfrm>
                  <a:off x="0" y="2924944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8" name="이등변 삼각형 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9" name="이등변 삼각형 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80" name="이등변 삼각형 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81" name="이등변 삼각형 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46" name="그룹 10"/>
              <p:cNvGrpSpPr/>
              <p:nvPr/>
            </p:nvGrpSpPr>
            <p:grpSpPr>
              <a:xfrm>
                <a:off x="2931650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73" name="이등변 삼각형 72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4" name="이등변 삼각형 73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5" name="이등변 삼각형 74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6" name="이등변 삼각형 75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47" name="그룹 16"/>
              <p:cNvGrpSpPr/>
              <p:nvPr/>
            </p:nvGrpSpPr>
            <p:grpSpPr>
              <a:xfrm>
                <a:off x="5282249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69" name="이등변 삼각형 68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0" name="이등변 삼각형 69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1" name="이등변 삼각형 70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2" name="이등변 삼각형 71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48" name="그룹 21"/>
              <p:cNvGrpSpPr/>
              <p:nvPr/>
            </p:nvGrpSpPr>
            <p:grpSpPr>
              <a:xfrm>
                <a:off x="7629106" y="2924945"/>
                <a:ext cx="1173876" cy="1008110"/>
                <a:chOff x="582067" y="2924945"/>
                <a:chExt cx="1173876" cy="1008110"/>
              </a:xfrm>
            </p:grpSpPr>
            <p:sp>
              <p:nvSpPr>
                <p:cNvPr id="67" name="이등변 삼각형 66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8" name="이등변 삼각형 67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63" name="그룹 94"/>
            <p:cNvGrpSpPr/>
            <p:nvPr/>
          </p:nvGrpSpPr>
          <p:grpSpPr>
            <a:xfrm rot="10800000">
              <a:off x="4715061" y="0"/>
              <a:ext cx="4400364" cy="576001"/>
              <a:chOff x="0" y="2924944"/>
              <a:chExt cx="8213810" cy="1008112"/>
            </a:xfrm>
          </p:grpSpPr>
          <p:grpSp>
            <p:nvGrpSpPr>
              <p:cNvPr id="64" name="그룹 9"/>
              <p:cNvGrpSpPr/>
              <p:nvPr/>
            </p:nvGrpSpPr>
            <p:grpSpPr>
              <a:xfrm>
                <a:off x="0" y="2924944"/>
                <a:ext cx="2931010" cy="1008111"/>
                <a:chOff x="0" y="2924944"/>
                <a:chExt cx="2931010" cy="1008111"/>
              </a:xfrm>
            </p:grpSpPr>
            <p:sp>
              <p:nvSpPr>
                <p:cNvPr id="58" name="이등변 삼각형 3"/>
                <p:cNvSpPr/>
                <p:nvPr/>
              </p:nvSpPr>
              <p:spPr>
                <a:xfrm>
                  <a:off x="0" y="2924944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9" name="이등변 삼각형 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0" name="이등변 삼각형 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1" name="이등변 삼각형 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2" name="이등변 삼각형 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65" name="그룹 10"/>
              <p:cNvGrpSpPr/>
              <p:nvPr/>
            </p:nvGrpSpPr>
            <p:grpSpPr>
              <a:xfrm>
                <a:off x="2931650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54" name="이등변 삼각형 53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5" name="이등변 삼각형 54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6" name="이등변 삼각형 55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7" name="이등변 삼각형 56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66" name="그룹 16"/>
              <p:cNvGrpSpPr/>
              <p:nvPr/>
            </p:nvGrpSpPr>
            <p:grpSpPr>
              <a:xfrm>
                <a:off x="5282249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50" name="이등변 삼각형 49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1" name="이등변 삼각형 50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2" name="이등변 삼각형 51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3" name="이등변 삼각형 52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sp>
            <p:nvSpPr>
              <p:cNvPr id="49" name="이등변 삼각형 48"/>
              <p:cNvSpPr/>
              <p:nvPr/>
            </p:nvSpPr>
            <p:spPr>
              <a:xfrm rot="10800000">
                <a:off x="7629106" y="3429000"/>
                <a:ext cx="584704" cy="504056"/>
              </a:xfrm>
              <a:prstGeom prst="triangl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3745493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altLang="ko-KR" sz="2800" dirty="0" smtClean="0"/>
          </a:p>
          <a:p>
            <a:r>
              <a:rPr lang="en-US" altLang="ko-KR" sz="2800" dirty="0" smtClean="0"/>
              <a:t>‘</a:t>
            </a:r>
            <a:r>
              <a:rPr lang="ko-KR" altLang="en-US" b="1" dirty="0" smtClean="0"/>
              <a:t>남들이 맞추는 건 틀리지 말자</a:t>
            </a:r>
            <a:r>
              <a:rPr lang="en-US" altLang="ko-KR" sz="2800" dirty="0" smtClean="0"/>
              <a:t>’</a:t>
            </a:r>
            <a:r>
              <a:rPr lang="ko-KR" altLang="en-US" sz="2000" dirty="0" smtClean="0"/>
              <a:t>는 마인드로 공부</a:t>
            </a:r>
            <a:endParaRPr lang="en-US" altLang="ko-KR" sz="2000" dirty="0" smtClean="0"/>
          </a:p>
          <a:p>
            <a:endParaRPr lang="en-US" altLang="ko-KR" sz="2000" dirty="0" smtClean="0"/>
          </a:p>
          <a:p>
            <a:endParaRPr lang="en-US" altLang="ko-KR" sz="2000" dirty="0"/>
          </a:p>
          <a:p>
            <a:r>
              <a:rPr lang="ko-KR" altLang="en-US" sz="1600" dirty="0" smtClean="0"/>
              <a:t>한번도 출제되지 않거나 자신의 직감상 괜스레 </a:t>
            </a:r>
            <a:r>
              <a:rPr lang="ko-KR" altLang="en-US" sz="1600" dirty="0" err="1" smtClean="0"/>
              <a:t>나올것</a:t>
            </a:r>
            <a:r>
              <a:rPr lang="ko-KR" altLang="en-US" sz="1600" dirty="0" smtClean="0"/>
              <a:t> 같은 </a:t>
            </a:r>
            <a:r>
              <a:rPr lang="ko-KR" altLang="en-US" sz="2000" b="1" dirty="0" err="1" smtClean="0"/>
              <a:t>듣보잡</a:t>
            </a:r>
            <a:r>
              <a:rPr lang="ko-KR" altLang="en-US" sz="2000" b="1" dirty="0" smtClean="0"/>
              <a:t> 이론</a:t>
            </a:r>
            <a:r>
              <a:rPr lang="ko-KR" altLang="en-US" sz="1800" b="1" dirty="0" smtClean="0"/>
              <a:t> </a:t>
            </a:r>
            <a:endParaRPr lang="en-US" altLang="ko-KR" sz="1400" b="1" dirty="0" smtClean="0"/>
          </a:p>
          <a:p>
            <a:pPr>
              <a:buNone/>
            </a:pPr>
            <a:r>
              <a:rPr lang="en-US" altLang="ko-KR" sz="1600" dirty="0" smtClean="0"/>
              <a:t>     -&gt; </a:t>
            </a:r>
            <a:r>
              <a:rPr lang="ko-KR" altLang="en-US" sz="1600" dirty="0" smtClean="0"/>
              <a:t>자칫 </a:t>
            </a:r>
            <a:r>
              <a:rPr lang="en-US" altLang="ko-KR" sz="1600" dirty="0" smtClean="0"/>
              <a:t>‘</a:t>
            </a:r>
            <a:r>
              <a:rPr lang="ko-KR" altLang="en-US" sz="2800" b="1" dirty="0" smtClean="0">
                <a:solidFill>
                  <a:srgbClr val="FF0000"/>
                </a:solidFill>
              </a:rPr>
              <a:t>독</a:t>
            </a:r>
            <a:r>
              <a:rPr lang="en-US" altLang="ko-KR" sz="1600" dirty="0" smtClean="0"/>
              <a:t>’</a:t>
            </a:r>
            <a:r>
              <a:rPr lang="ko-KR" altLang="en-US" sz="1600" dirty="0" smtClean="0"/>
              <a:t>이 될수 있음</a:t>
            </a:r>
            <a:r>
              <a:rPr lang="en-US" altLang="ko-KR" sz="1600" dirty="0" smtClean="0"/>
              <a:t>, </a:t>
            </a:r>
            <a:r>
              <a:rPr lang="ko-KR" altLang="en-US" sz="1600" dirty="0" smtClean="0"/>
              <a:t>우선은 기출관련 이론을 확실히 한 뒤에 봐도 </a:t>
            </a:r>
            <a:r>
              <a:rPr lang="ko-KR" altLang="en-US" sz="1600" dirty="0" err="1" smtClean="0"/>
              <a:t>늦지않음</a:t>
            </a:r>
            <a:endParaRPr lang="ko-KR" altLang="en-US" sz="1600" dirty="0"/>
          </a:p>
        </p:txBody>
      </p:sp>
      <p:grpSp>
        <p:nvGrpSpPr>
          <p:cNvPr id="4" name="그룹 3"/>
          <p:cNvGrpSpPr/>
          <p:nvPr/>
        </p:nvGrpSpPr>
        <p:grpSpPr>
          <a:xfrm>
            <a:off x="9525" y="9525"/>
            <a:ext cx="9115425" cy="576001"/>
            <a:chOff x="0" y="0"/>
            <a:chExt cx="9115425" cy="576001"/>
          </a:xfrm>
        </p:grpSpPr>
        <p:grpSp>
          <p:nvGrpSpPr>
            <p:cNvPr id="5" name="그룹 29"/>
            <p:cNvGrpSpPr/>
            <p:nvPr/>
          </p:nvGrpSpPr>
          <p:grpSpPr>
            <a:xfrm rot="10800000">
              <a:off x="0" y="0"/>
              <a:ext cx="4716000" cy="576000"/>
              <a:chOff x="0" y="2924944"/>
              <a:chExt cx="8802982" cy="1008111"/>
            </a:xfrm>
          </p:grpSpPr>
          <p:grpSp>
            <p:nvGrpSpPr>
              <p:cNvPr id="6" name="그룹 9"/>
              <p:cNvGrpSpPr/>
              <p:nvPr/>
            </p:nvGrpSpPr>
            <p:grpSpPr>
              <a:xfrm>
                <a:off x="0" y="2924944"/>
                <a:ext cx="2931010" cy="1008111"/>
                <a:chOff x="0" y="2924944"/>
                <a:chExt cx="2931010" cy="1008111"/>
              </a:xfrm>
            </p:grpSpPr>
            <p:sp>
              <p:nvSpPr>
                <p:cNvPr id="38" name="이등변 삼각형 3"/>
                <p:cNvSpPr/>
                <p:nvPr/>
              </p:nvSpPr>
              <p:spPr>
                <a:xfrm>
                  <a:off x="0" y="2924944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9" name="이등변 삼각형 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0" name="이등변 삼각형 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1" name="이등변 삼각형 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2" name="이등변 삼각형 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7" name="그룹 10"/>
              <p:cNvGrpSpPr/>
              <p:nvPr/>
            </p:nvGrpSpPr>
            <p:grpSpPr>
              <a:xfrm>
                <a:off x="2931650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34" name="이등변 삼각형 33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5" name="이등변 삼각형 34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6" name="이등변 삼각형 35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7" name="이등변 삼각형 36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8" name="그룹 16"/>
              <p:cNvGrpSpPr/>
              <p:nvPr/>
            </p:nvGrpSpPr>
            <p:grpSpPr>
              <a:xfrm>
                <a:off x="5282249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30" name="이등변 삼각형 29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1" name="이등변 삼각형 30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2" name="이등변 삼각형 31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3" name="이등변 삼각형 32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9" name="그룹 21"/>
              <p:cNvGrpSpPr/>
              <p:nvPr/>
            </p:nvGrpSpPr>
            <p:grpSpPr>
              <a:xfrm>
                <a:off x="7629106" y="2924945"/>
                <a:ext cx="1173876" cy="1008110"/>
                <a:chOff x="582067" y="2924945"/>
                <a:chExt cx="1173876" cy="1008110"/>
              </a:xfrm>
            </p:grpSpPr>
            <p:sp>
              <p:nvSpPr>
                <p:cNvPr id="28" name="이등변 삼각형 27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9" name="이등변 삼각형 28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24" name="그룹 94"/>
            <p:cNvGrpSpPr/>
            <p:nvPr/>
          </p:nvGrpSpPr>
          <p:grpSpPr>
            <a:xfrm rot="10800000">
              <a:off x="4715061" y="0"/>
              <a:ext cx="4400364" cy="576001"/>
              <a:chOff x="0" y="2924944"/>
              <a:chExt cx="8213810" cy="1008112"/>
            </a:xfrm>
          </p:grpSpPr>
          <p:grpSp>
            <p:nvGrpSpPr>
              <p:cNvPr id="25" name="그룹 9"/>
              <p:cNvGrpSpPr/>
              <p:nvPr/>
            </p:nvGrpSpPr>
            <p:grpSpPr>
              <a:xfrm>
                <a:off x="0" y="2924944"/>
                <a:ext cx="2931010" cy="1008111"/>
                <a:chOff x="0" y="2924944"/>
                <a:chExt cx="2931010" cy="1008111"/>
              </a:xfrm>
            </p:grpSpPr>
            <p:sp>
              <p:nvSpPr>
                <p:cNvPr id="19" name="이등변 삼각형 3"/>
                <p:cNvSpPr/>
                <p:nvPr/>
              </p:nvSpPr>
              <p:spPr>
                <a:xfrm>
                  <a:off x="0" y="2924944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0" name="이등변 삼각형 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1" name="이등변 삼각형 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2" name="이등변 삼각형 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3" name="이등변 삼각형 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26" name="그룹 10"/>
              <p:cNvGrpSpPr/>
              <p:nvPr/>
            </p:nvGrpSpPr>
            <p:grpSpPr>
              <a:xfrm>
                <a:off x="2931650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15" name="이등변 삼각형 1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6" name="이등변 삼각형 1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7" name="이등변 삼각형 1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8" name="이등변 삼각형 17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27" name="그룹 16"/>
              <p:cNvGrpSpPr/>
              <p:nvPr/>
            </p:nvGrpSpPr>
            <p:grpSpPr>
              <a:xfrm>
                <a:off x="5282249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11" name="이등변 삼각형 10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2" name="이등변 삼각형 11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3" name="이등변 삼각형 12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4" name="이등변 삼각형 13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sp>
            <p:nvSpPr>
              <p:cNvPr id="10" name="이등변 삼각형 9"/>
              <p:cNvSpPr/>
              <p:nvPr/>
            </p:nvSpPr>
            <p:spPr>
              <a:xfrm rot="10800000">
                <a:off x="7629106" y="3429000"/>
                <a:ext cx="584704" cy="504056"/>
              </a:xfrm>
              <a:prstGeom prst="triangl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grpSp>
        <p:nvGrpSpPr>
          <p:cNvPr id="43" name="그룹 42"/>
          <p:cNvGrpSpPr/>
          <p:nvPr/>
        </p:nvGrpSpPr>
        <p:grpSpPr>
          <a:xfrm rot="10800000">
            <a:off x="9525" y="6265887"/>
            <a:ext cx="9115425" cy="576001"/>
            <a:chOff x="0" y="0"/>
            <a:chExt cx="9115425" cy="576001"/>
          </a:xfrm>
        </p:grpSpPr>
        <p:grpSp>
          <p:nvGrpSpPr>
            <p:cNvPr id="44" name="그룹 29"/>
            <p:cNvGrpSpPr/>
            <p:nvPr/>
          </p:nvGrpSpPr>
          <p:grpSpPr>
            <a:xfrm rot="10800000">
              <a:off x="0" y="0"/>
              <a:ext cx="4716000" cy="576000"/>
              <a:chOff x="0" y="2924944"/>
              <a:chExt cx="8802982" cy="1008111"/>
            </a:xfrm>
          </p:grpSpPr>
          <p:grpSp>
            <p:nvGrpSpPr>
              <p:cNvPr id="45" name="그룹 9"/>
              <p:cNvGrpSpPr/>
              <p:nvPr/>
            </p:nvGrpSpPr>
            <p:grpSpPr>
              <a:xfrm>
                <a:off x="0" y="2924944"/>
                <a:ext cx="2931010" cy="1008111"/>
                <a:chOff x="0" y="2924944"/>
                <a:chExt cx="2931010" cy="1008111"/>
              </a:xfrm>
            </p:grpSpPr>
            <p:sp>
              <p:nvSpPr>
                <p:cNvPr id="77" name="이등변 삼각형 3"/>
                <p:cNvSpPr/>
                <p:nvPr/>
              </p:nvSpPr>
              <p:spPr>
                <a:xfrm>
                  <a:off x="0" y="2924944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8" name="이등변 삼각형 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9" name="이등변 삼각형 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80" name="이등변 삼각형 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81" name="이등변 삼각형 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46" name="그룹 10"/>
              <p:cNvGrpSpPr/>
              <p:nvPr/>
            </p:nvGrpSpPr>
            <p:grpSpPr>
              <a:xfrm>
                <a:off x="2931650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73" name="이등변 삼각형 72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4" name="이등변 삼각형 73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5" name="이등변 삼각형 74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6" name="이등변 삼각형 75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47" name="그룹 16"/>
              <p:cNvGrpSpPr/>
              <p:nvPr/>
            </p:nvGrpSpPr>
            <p:grpSpPr>
              <a:xfrm>
                <a:off x="5282249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69" name="이등변 삼각형 68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0" name="이등변 삼각형 69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1" name="이등변 삼각형 70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2" name="이등변 삼각형 71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48" name="그룹 21"/>
              <p:cNvGrpSpPr/>
              <p:nvPr/>
            </p:nvGrpSpPr>
            <p:grpSpPr>
              <a:xfrm>
                <a:off x="7629106" y="2924945"/>
                <a:ext cx="1173876" cy="1008110"/>
                <a:chOff x="582067" y="2924945"/>
                <a:chExt cx="1173876" cy="1008110"/>
              </a:xfrm>
            </p:grpSpPr>
            <p:sp>
              <p:nvSpPr>
                <p:cNvPr id="67" name="이등변 삼각형 66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8" name="이등변 삼각형 67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63" name="그룹 94"/>
            <p:cNvGrpSpPr/>
            <p:nvPr/>
          </p:nvGrpSpPr>
          <p:grpSpPr>
            <a:xfrm rot="10800000">
              <a:off x="4715061" y="0"/>
              <a:ext cx="4400364" cy="576001"/>
              <a:chOff x="0" y="2924944"/>
              <a:chExt cx="8213810" cy="1008112"/>
            </a:xfrm>
          </p:grpSpPr>
          <p:grpSp>
            <p:nvGrpSpPr>
              <p:cNvPr id="64" name="그룹 9"/>
              <p:cNvGrpSpPr/>
              <p:nvPr/>
            </p:nvGrpSpPr>
            <p:grpSpPr>
              <a:xfrm>
                <a:off x="0" y="2924944"/>
                <a:ext cx="2931010" cy="1008111"/>
                <a:chOff x="0" y="2924944"/>
                <a:chExt cx="2931010" cy="1008111"/>
              </a:xfrm>
            </p:grpSpPr>
            <p:sp>
              <p:nvSpPr>
                <p:cNvPr id="58" name="이등변 삼각형 3"/>
                <p:cNvSpPr/>
                <p:nvPr/>
              </p:nvSpPr>
              <p:spPr>
                <a:xfrm>
                  <a:off x="0" y="2924944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9" name="이등변 삼각형 4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0" name="이등변 삼각형 5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1" name="이등변 삼각형 6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2" name="이등변 삼각형 8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65" name="그룹 10"/>
              <p:cNvGrpSpPr/>
              <p:nvPr/>
            </p:nvGrpSpPr>
            <p:grpSpPr>
              <a:xfrm>
                <a:off x="2931650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54" name="이등변 삼각형 53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5" name="이등변 삼각형 54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6" name="이등변 삼각형 55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7" name="이등변 삼각형 56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66" name="그룹 16"/>
              <p:cNvGrpSpPr/>
              <p:nvPr/>
            </p:nvGrpSpPr>
            <p:grpSpPr>
              <a:xfrm>
                <a:off x="5282249" y="2924945"/>
                <a:ext cx="2348943" cy="1008110"/>
                <a:chOff x="582067" y="2924945"/>
                <a:chExt cx="2348943" cy="1008110"/>
              </a:xfrm>
            </p:grpSpPr>
            <p:sp>
              <p:nvSpPr>
                <p:cNvPr id="50" name="이등변 삼각형 49"/>
                <p:cNvSpPr/>
                <p:nvPr/>
              </p:nvSpPr>
              <p:spPr>
                <a:xfrm rot="10800000">
                  <a:off x="582067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1" name="이등변 삼각형 50"/>
                <p:cNvSpPr/>
                <p:nvPr/>
              </p:nvSpPr>
              <p:spPr>
                <a:xfrm>
                  <a:off x="1171239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2" name="이등변 삼각형 51"/>
                <p:cNvSpPr/>
                <p:nvPr/>
              </p:nvSpPr>
              <p:spPr>
                <a:xfrm>
                  <a:off x="2346306" y="2924945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3" name="이등변 삼각형 52"/>
                <p:cNvSpPr/>
                <p:nvPr/>
              </p:nvSpPr>
              <p:spPr>
                <a:xfrm rot="10800000">
                  <a:off x="1763688" y="3429000"/>
                  <a:ext cx="584704" cy="504055"/>
                </a:xfrm>
                <a:prstGeom prst="triangl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sp>
            <p:nvSpPr>
              <p:cNvPr id="49" name="이등변 삼각형 48"/>
              <p:cNvSpPr/>
              <p:nvPr/>
            </p:nvSpPr>
            <p:spPr>
              <a:xfrm rot="10800000">
                <a:off x="7629106" y="3429000"/>
                <a:ext cx="584704" cy="504056"/>
              </a:xfrm>
              <a:prstGeom prst="triangl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광장">
  <a:themeElements>
    <a:clrScheme name="회색조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광장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광장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2651</Words>
  <Application>Microsoft Office PowerPoint</Application>
  <PresentationFormat>화면 슬라이드 쇼(4:3)</PresentationFormat>
  <Paragraphs>572</Paragraphs>
  <Slides>70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2</vt:i4>
      </vt:variant>
      <vt:variant>
        <vt:lpstr>슬라이드 제목</vt:lpstr>
      </vt:variant>
      <vt:variant>
        <vt:i4>70</vt:i4>
      </vt:variant>
    </vt:vector>
  </HeadingPairs>
  <TitlesOfParts>
    <vt:vector size="72" baseType="lpstr">
      <vt:lpstr>Office 테마</vt:lpstr>
      <vt:lpstr>광장</vt:lpstr>
      <vt:lpstr>슬라이드 1</vt:lpstr>
      <vt:lpstr>슬라이드 2</vt:lpstr>
      <vt:lpstr>슬라이드 3</vt:lpstr>
      <vt:lpstr>슬라이드 4</vt:lpstr>
      <vt:lpstr>슬라이드 5</vt:lpstr>
      <vt:lpstr>임용 1차</vt:lpstr>
      <vt:lpstr>슬라이드 7</vt:lpstr>
      <vt:lpstr>체력부터 기를 것</vt:lpstr>
      <vt:lpstr>슬라이드 9</vt:lpstr>
      <vt:lpstr>슬라이드 10</vt:lpstr>
      <vt:lpstr>마인드맵,두문자어,연상법 활용</vt:lpstr>
      <vt:lpstr>마인드맵,두문자어,연상법 활용</vt:lpstr>
      <vt:lpstr>특수교육학</vt:lpstr>
      <vt:lpstr>유아특수교육</vt:lpstr>
      <vt:lpstr>일반유아</vt:lpstr>
      <vt:lpstr>누리과정,특과정(총론)</vt:lpstr>
      <vt:lpstr>장특법</vt:lpstr>
      <vt:lpstr>교직논술</vt:lpstr>
      <vt:lpstr>기출분석</vt:lpstr>
      <vt:lpstr>기출분석</vt:lpstr>
      <vt:lpstr>기출분석</vt:lpstr>
      <vt:lpstr>서브노트</vt:lpstr>
      <vt:lpstr>서브노트</vt:lpstr>
      <vt:lpstr>기타</vt:lpstr>
      <vt:lpstr>슬라이드 25</vt:lpstr>
      <vt:lpstr>슬라이드 26</vt:lpstr>
      <vt:lpstr>슬라이드 27</vt:lpstr>
      <vt:lpstr>슬라이드 28</vt:lpstr>
      <vt:lpstr>교생실습교양교실</vt:lpstr>
      <vt:lpstr>1. 기억할 것</vt:lpstr>
      <vt:lpstr>2. 복장준비</vt:lpstr>
      <vt:lpstr>3. 교생 시 특별한 주의사항</vt:lpstr>
      <vt:lpstr>4. 수업계획안 </vt:lpstr>
      <vt:lpstr>5. 유아들의 하루 일과 예시</vt:lpstr>
      <vt:lpstr>6. 수업계획안 짜는 방법 / 수업시연</vt:lpstr>
      <vt:lpstr>6. 수업계획안 짜는 방법 / 수업시연</vt:lpstr>
      <vt:lpstr>7. 기타</vt:lpstr>
      <vt:lpstr>7. 기타</vt:lpstr>
      <vt:lpstr>8. 교생실습 한 달 동안 과정</vt:lpstr>
      <vt:lpstr>Thank you!</vt:lpstr>
      <vt:lpstr>슬라이드 41</vt:lpstr>
      <vt:lpstr>교생실습강의</vt:lpstr>
      <vt:lpstr>1. 기억할 것</vt:lpstr>
      <vt:lpstr>2. 복장준비</vt:lpstr>
      <vt:lpstr>2. 복장준비</vt:lpstr>
      <vt:lpstr>3. 교생시 특별한 주의사항</vt:lpstr>
      <vt:lpstr>3. 교생시 특별한 주의사항</vt:lpstr>
      <vt:lpstr>4. 수업계획안</vt:lpstr>
      <vt:lpstr>매 활동 밑에 특수반 아이들을 관찰해서 그에 맞는 교수적 수정이나 했던 활동들을 적어 나가야함. </vt:lpstr>
      <vt:lpstr>5. 유아들의 하루일과 예시</vt:lpstr>
      <vt:lpstr>6. 수업계획안 짜는 팁</vt:lpstr>
      <vt:lpstr>7. 수업</vt:lpstr>
      <vt:lpstr>8. 기타</vt:lpstr>
      <vt:lpstr>9. 교생실습 1달 동안 과정</vt:lpstr>
      <vt:lpstr>10. 교생실습 당시 사진</vt:lpstr>
      <vt:lpstr>10. 교생실습 당시 사진</vt:lpstr>
      <vt:lpstr>슬라이드 57</vt:lpstr>
      <vt:lpstr>2015 교생실습사전교양교실</vt:lpstr>
      <vt:lpstr>단설유치원이란?</vt:lpstr>
      <vt:lpstr>유치원현장의 모습</vt:lpstr>
      <vt:lpstr>유치원 현황</vt:lpstr>
      <vt:lpstr>교생실습을 위한 정보</vt:lpstr>
      <vt:lpstr>교생실습을 위한 정보</vt:lpstr>
      <vt:lpstr>교생실습을 위한 정보</vt:lpstr>
      <vt:lpstr>교생실습을 위한 정보</vt:lpstr>
      <vt:lpstr>교생실습을 위한 정보</vt:lpstr>
      <vt:lpstr>교생실습을 위한 정보</vt:lpstr>
      <vt:lpstr>슬라이드 68</vt:lpstr>
      <vt:lpstr>슬라이드 69</vt:lpstr>
      <vt:lpstr>슬라이드 70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user</dc:creator>
  <cp:lastModifiedBy>user</cp:lastModifiedBy>
  <cp:revision>23</cp:revision>
  <dcterms:created xsi:type="dcterms:W3CDTF">2015-04-01T12:29:36Z</dcterms:created>
  <dcterms:modified xsi:type="dcterms:W3CDTF">2015-04-06T11:19:52Z</dcterms:modified>
</cp:coreProperties>
</file>