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1" r:id="rId2"/>
    <p:sldId id="260" r:id="rId3"/>
    <p:sldId id="274" r:id="rId4"/>
    <p:sldId id="275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887"/>
    <a:srgbClr val="E27693"/>
    <a:srgbClr val="DA7894"/>
    <a:srgbClr val="F07983"/>
    <a:srgbClr val="F78374"/>
    <a:srgbClr val="EDEDED"/>
    <a:srgbClr val="CE7894"/>
    <a:srgbClr val="F78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99855-C8C4-40E9-B584-7218285D23D9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07176-B012-4080-A431-BC231C2C32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2195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A9F609-ED83-480B-A255-7E7C1750A1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A399971-7E64-447C-AACE-2F59431F9D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FE0BBDA-1EFB-4CED-AACE-F484BA01D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E7E0-EDFE-440D-82EC-1A71988BA956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A47833B-1C6A-45A4-A0C1-9B2079461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B3D96A9-7807-41AF-82E7-9E50A9B22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55F9-7CB7-4A18-8826-218C0D5E6A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5946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2FE099-F8B8-4D0B-A4AC-7C25821F0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CD500A0-515A-4BA9-ACA3-748D6465D2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F548789-63A5-4587-81C7-22AB5678E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E7E0-EDFE-440D-82EC-1A71988BA956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487C575-36AA-41DD-AA42-A596DAB4F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7095032-5F38-456F-87C7-7FE16E7E4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55F9-7CB7-4A18-8826-218C0D5E6A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3114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8A75C80-D4B7-4755-9A9E-EDA351FF86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14AD5C5-F576-4F56-A3A9-38D8D4D3CE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A650BCC-9706-431A-A3E2-7CC9A7110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E7E0-EDFE-440D-82EC-1A71988BA956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71DBF6B-49EB-4DEE-88E3-ADD84504C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C9F11EF-55F8-4AD1-83E3-F726B58C9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55F9-7CB7-4A18-8826-218C0D5E6A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052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F2D344-5D74-4CA4-AF78-AE530F58E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A3E4BF7-5A1F-495C-9F34-E7CCE5EA7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BC960F0-E7A5-4D92-891C-48BFD33CE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E7E0-EDFE-440D-82EC-1A71988BA956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5E6A67-F870-453C-8BB7-A544523AB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F35D988-A603-40FE-BCE5-E9F1533A7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55F9-7CB7-4A18-8826-218C0D5E6A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612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9064743-B2E2-4639-A60E-044FA0F2D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8BA4724-476C-43A1-9258-61AC603B9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3F76552-FB44-4A2A-A059-4CF2731AD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E7E0-EDFE-440D-82EC-1A71988BA956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E2CB202-0399-4F79-B4D5-56EAB7162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B1D8B7C-0409-4E04-9624-E765A8D8F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55F9-7CB7-4A18-8826-218C0D5E6A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1974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3A9484-67E2-4996-8EE8-E0EDD2416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EB1A0F0-8172-48F4-A129-EFE470D4C9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2959D1F-77B7-461B-9977-8376A5BB71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7481935-9E70-4486-9CA9-1DCF0F166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E7E0-EDFE-440D-82EC-1A71988BA956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1495B02-8B05-4E07-B6FF-110FE6C14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8B2354E-26D7-4267-BBCA-9FAEB54B8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55F9-7CB7-4A18-8826-218C0D5E6A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6349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E012800-CAAF-4D5B-A9EC-E8819E3B1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F60AA25-DB6B-426E-B919-EE2F5C7F2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61AFFA5-8F20-459E-9D4E-B116F8481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5D49CAB-1FB5-419E-8200-8EA5DE5F75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FA39DBA-E3A2-4ECE-B2B7-775E755EC6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37F59A2-F1AF-4AB2-A6F6-1222712C7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E7E0-EDFE-440D-82EC-1A71988BA956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2CA701D-928C-4774-8B7B-C83918104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B5946A5-ACC0-4AA0-94FC-329990F14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55F9-7CB7-4A18-8826-218C0D5E6A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7645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C92A33-E63B-421B-9608-82109EDF7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0294424-CA96-4C6E-AF1F-223573CB9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E7E0-EDFE-440D-82EC-1A71988BA956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3F5E653-E67E-4BAE-BDD6-F4B8AD193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B2EE963-2CC0-42DA-B714-804D14E81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55F9-7CB7-4A18-8826-218C0D5E6A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7996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167DA53-4C12-4CA4-994B-6C1EF0472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E7E0-EDFE-440D-82EC-1A71988BA956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908AD64-4DC1-405B-8E84-14BE7D48C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A89971E-2385-4051-BC9C-990C78484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55F9-7CB7-4A18-8826-218C0D5E6A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5220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229F3A3-5698-4E73-9E75-AEBAF51E0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F329E3F-E67C-405E-A7A3-F222D52BE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69AD905-EE27-43B3-A337-57817C895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07AEC0B-34B0-41FA-A8B5-E7AFF64E8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E7E0-EDFE-440D-82EC-1A71988BA956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248AFF7-87E3-4CDA-B929-C0F4E92B2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4EFED18-BD1A-4DAF-BADD-75E9901FC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55F9-7CB7-4A18-8826-218C0D5E6A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3600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7A01B5-C47B-40E3-A6F0-2A698AB8D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8D737E7-5075-4774-B55B-FB80399E1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C5ED509-D9FC-44C6-A2A0-3F578C7C68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85E8360-E9C3-4C12-9B8C-C89413D5C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E7E0-EDFE-440D-82EC-1A71988BA956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0781D00-4400-4A00-B95A-0E2735312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970013C-9574-4A67-B288-28397055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55F9-7CB7-4A18-8826-218C0D5E6A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3937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D8566CF-212D-4BD1-80A2-8FA2E2DCC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1E9BB71-834F-4A50-BCA1-077CB2B7D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44E4395-C377-4353-B8AC-D40582E39F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CE7E0-EDFE-440D-82EC-1A71988BA956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4A78995-CFC5-45F6-8B6A-55794B995A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2130201-E0F0-4479-BEA0-AF8C414C1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555F9-7CB7-4A18-8826-218C0D5E6A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5047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래픽 2" descr="두 아이가 있는 가족">
            <a:extLst>
              <a:ext uri="{FF2B5EF4-FFF2-40B4-BE49-F238E27FC236}">
                <a16:creationId xmlns:a16="http://schemas.microsoft.com/office/drawing/2014/main" id="{9026E390-2D82-4750-8035-5891B8DA6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0394" y="1239552"/>
            <a:ext cx="3967089" cy="4561449"/>
          </a:xfrm>
          <a:prstGeom prst="rect">
            <a:avLst/>
          </a:prstGeom>
        </p:spPr>
      </p:pic>
      <p:sp>
        <p:nvSpPr>
          <p:cNvPr id="4" name="화살표: 오른쪽 3">
            <a:extLst>
              <a:ext uri="{FF2B5EF4-FFF2-40B4-BE49-F238E27FC236}">
                <a16:creationId xmlns:a16="http://schemas.microsoft.com/office/drawing/2014/main" id="{2445A76D-6952-4635-AAAA-02F992B02918}"/>
              </a:ext>
            </a:extLst>
          </p:cNvPr>
          <p:cNvSpPr/>
          <p:nvPr/>
        </p:nvSpPr>
        <p:spPr>
          <a:xfrm rot="20218293">
            <a:off x="5183708" y="2183667"/>
            <a:ext cx="1318639" cy="738215"/>
          </a:xfrm>
          <a:prstGeom prst="rightArrow">
            <a:avLst/>
          </a:prstGeom>
          <a:solidFill>
            <a:srgbClr val="ED7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화살표: 오른쪽 4">
            <a:extLst>
              <a:ext uri="{FF2B5EF4-FFF2-40B4-BE49-F238E27FC236}">
                <a16:creationId xmlns:a16="http://schemas.microsoft.com/office/drawing/2014/main" id="{5B216408-6387-47BC-892D-0EF3D6C45FB1}"/>
              </a:ext>
            </a:extLst>
          </p:cNvPr>
          <p:cNvSpPr/>
          <p:nvPr/>
        </p:nvSpPr>
        <p:spPr>
          <a:xfrm rot="1407247">
            <a:off x="5436681" y="4150433"/>
            <a:ext cx="1318639" cy="738215"/>
          </a:xfrm>
          <a:prstGeom prst="rightArrow">
            <a:avLst/>
          </a:prstGeom>
          <a:solidFill>
            <a:srgbClr val="ED7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174271-3548-40FF-AABF-AB01F412055F}"/>
              </a:ext>
            </a:extLst>
          </p:cNvPr>
          <p:cNvSpPr txBox="1"/>
          <p:nvPr/>
        </p:nvSpPr>
        <p:spPr>
          <a:xfrm>
            <a:off x="7179640" y="1955162"/>
            <a:ext cx="2891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주택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8257D3-47F2-4718-BEB3-9C2A2FD054CA}"/>
              </a:ext>
            </a:extLst>
          </p:cNvPr>
          <p:cNvSpPr txBox="1"/>
          <p:nvPr/>
        </p:nvSpPr>
        <p:spPr>
          <a:xfrm>
            <a:off x="7090005" y="4373477"/>
            <a:ext cx="4034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맨션 </a:t>
            </a:r>
            <a:r>
              <a:rPr lang="en-US" altLang="ko-KR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or </a:t>
            </a:r>
            <a:r>
              <a:rPr lang="ko-KR" altLang="en-US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아파트</a:t>
            </a: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A49C8952-171D-40AE-B06E-2D164E7E5C46}"/>
              </a:ext>
            </a:extLst>
          </p:cNvPr>
          <p:cNvCxnSpPr>
            <a:cxnSpLocks/>
          </p:cNvCxnSpPr>
          <p:nvPr/>
        </p:nvCxnSpPr>
        <p:spPr>
          <a:xfrm>
            <a:off x="0" y="1074057"/>
            <a:ext cx="12192000" cy="0"/>
          </a:xfrm>
          <a:prstGeom prst="line">
            <a:avLst/>
          </a:prstGeom>
          <a:ln w="57150">
            <a:solidFill>
              <a:srgbClr val="EDED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0110C43-A80F-482C-856B-97D719C36899}"/>
              </a:ext>
            </a:extLst>
          </p:cNvPr>
          <p:cNvSpPr txBox="1"/>
          <p:nvPr/>
        </p:nvSpPr>
        <p:spPr>
          <a:xfrm>
            <a:off x="364415" y="200677"/>
            <a:ext cx="10759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   일본의 주거 형태</a:t>
            </a:r>
          </a:p>
        </p:txBody>
      </p:sp>
      <p:sp>
        <p:nvSpPr>
          <p:cNvPr id="19" name="화살표: 오각형 18">
            <a:extLst>
              <a:ext uri="{FF2B5EF4-FFF2-40B4-BE49-F238E27FC236}">
                <a16:creationId xmlns:a16="http://schemas.microsoft.com/office/drawing/2014/main" id="{ADB4EEB7-A4E0-4E51-925E-8915DF8D15AE}"/>
              </a:ext>
            </a:extLst>
          </p:cNvPr>
          <p:cNvSpPr/>
          <p:nvPr/>
        </p:nvSpPr>
        <p:spPr>
          <a:xfrm>
            <a:off x="281353" y="68017"/>
            <a:ext cx="1292694" cy="867465"/>
          </a:xfrm>
          <a:prstGeom prst="homePlate">
            <a:avLst/>
          </a:prstGeom>
          <a:solidFill>
            <a:srgbClr val="ED7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01</a:t>
            </a:r>
            <a:endParaRPr lang="ko-KR" altLang="en-US" sz="4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2786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/>
      <p:bldP spid="2" grpId="0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F5D62898-CA2D-48E5-B432-6FEA51B99B64}"/>
              </a:ext>
            </a:extLst>
          </p:cNvPr>
          <p:cNvCxnSpPr>
            <a:cxnSpLocks/>
          </p:cNvCxnSpPr>
          <p:nvPr/>
        </p:nvCxnSpPr>
        <p:spPr>
          <a:xfrm>
            <a:off x="0" y="1074057"/>
            <a:ext cx="12192000" cy="0"/>
          </a:xfrm>
          <a:prstGeom prst="line">
            <a:avLst/>
          </a:prstGeom>
          <a:ln w="57150">
            <a:solidFill>
              <a:srgbClr val="EDED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화살표: 오각형 4">
            <a:extLst>
              <a:ext uri="{FF2B5EF4-FFF2-40B4-BE49-F238E27FC236}">
                <a16:creationId xmlns:a16="http://schemas.microsoft.com/office/drawing/2014/main" id="{C60417F5-57CF-42B4-BBF1-5D35D709178C}"/>
              </a:ext>
            </a:extLst>
          </p:cNvPr>
          <p:cNvSpPr/>
          <p:nvPr/>
        </p:nvSpPr>
        <p:spPr>
          <a:xfrm>
            <a:off x="281353" y="68017"/>
            <a:ext cx="1292694" cy="867465"/>
          </a:xfrm>
          <a:prstGeom prst="homePlate">
            <a:avLst/>
          </a:prstGeom>
          <a:solidFill>
            <a:srgbClr val="ED7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03</a:t>
            </a:r>
            <a:endParaRPr lang="ko-KR" altLang="en-US" sz="4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4EFB2B-1765-4173-8F44-BF42C242A4A8}"/>
              </a:ext>
            </a:extLst>
          </p:cNvPr>
          <p:cNvSpPr txBox="1"/>
          <p:nvPr/>
        </p:nvSpPr>
        <p:spPr>
          <a:xfrm>
            <a:off x="1688123" y="14780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일본 주택의 구조</a:t>
            </a:r>
          </a:p>
        </p:txBody>
      </p:sp>
      <p:pic>
        <p:nvPicPr>
          <p:cNvPr id="8" name="그림 7" descr="개체이(가) 표시된 사진&#10;&#10;높은 신뢰도로 생성된 설명">
            <a:extLst>
              <a:ext uri="{FF2B5EF4-FFF2-40B4-BE49-F238E27FC236}">
                <a16:creationId xmlns:a16="http://schemas.microsoft.com/office/drawing/2014/main" id="{06E8510A-3227-4D85-A081-CFA19ABAA0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" t="45752"/>
          <a:stretch/>
        </p:blipFill>
        <p:spPr>
          <a:xfrm>
            <a:off x="178191" y="1445455"/>
            <a:ext cx="6156961" cy="49272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DECA10-0EF3-4698-A1EC-606F5E8B861D}"/>
              </a:ext>
            </a:extLst>
          </p:cNvPr>
          <p:cNvSpPr txBox="1"/>
          <p:nvPr/>
        </p:nvSpPr>
        <p:spPr>
          <a:xfrm>
            <a:off x="6382045" y="2182957"/>
            <a:ext cx="563176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화장실과 욕실의 구분</a:t>
            </a:r>
            <a:endParaRPr lang="en-US" altLang="ko-KR" sz="32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32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충분한 수납공간</a:t>
            </a:r>
            <a:endParaRPr lang="en-US" altLang="ko-KR" sz="32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32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다다미</a:t>
            </a:r>
            <a:r>
              <a:rPr lang="en-US" altLang="ko-KR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 </a:t>
            </a:r>
            <a:r>
              <a:rPr lang="ko-KR" altLang="en-US" sz="32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코타츠</a:t>
            </a:r>
            <a:r>
              <a:rPr lang="en-US" altLang="ko-KR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 </a:t>
            </a:r>
            <a:r>
              <a:rPr lang="ko-KR" altLang="en-US" sz="32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토코노마</a:t>
            </a:r>
            <a:r>
              <a:rPr lang="en-US" altLang="ko-KR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</a:p>
          <a:p>
            <a:r>
              <a:rPr lang="ko-KR" altLang="en-US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</a:t>
            </a:r>
            <a:r>
              <a:rPr lang="ko-KR" altLang="en-US" sz="32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쇼지와</a:t>
            </a:r>
            <a:r>
              <a:rPr lang="ko-KR" altLang="en-US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32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후스마</a:t>
            </a:r>
            <a:endParaRPr lang="en-US" altLang="ko-KR" sz="32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527F1C07-1D93-4EF1-BE31-84DDAC4592F3}"/>
              </a:ext>
            </a:extLst>
          </p:cNvPr>
          <p:cNvSpPr/>
          <p:nvPr/>
        </p:nvSpPr>
        <p:spPr>
          <a:xfrm>
            <a:off x="4220309" y="1630108"/>
            <a:ext cx="2161736" cy="2278952"/>
          </a:xfrm>
          <a:prstGeom prst="ellipse">
            <a:avLst/>
          </a:prstGeom>
          <a:noFill/>
          <a:ln w="127000">
            <a:solidFill>
              <a:srgbClr val="FF000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" name="그림 2" descr="스크린샷이(가) 표시된 사진&#10;&#10;매우 높은 신뢰도로 생성된 설명">
            <a:extLst>
              <a:ext uri="{FF2B5EF4-FFF2-40B4-BE49-F238E27FC236}">
                <a16:creationId xmlns:a16="http://schemas.microsoft.com/office/drawing/2014/main" id="{572D2194-C479-4042-9230-19EF4DFD7E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3" t="16199" r="5793" b="9112"/>
          <a:stretch/>
        </p:blipFill>
        <p:spPr>
          <a:xfrm>
            <a:off x="281353" y="1445455"/>
            <a:ext cx="6206709" cy="484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09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화살표: 오각형 1">
            <a:extLst>
              <a:ext uri="{FF2B5EF4-FFF2-40B4-BE49-F238E27FC236}">
                <a16:creationId xmlns:a16="http://schemas.microsoft.com/office/drawing/2014/main" id="{1A47B7EB-90B0-4EDD-B7F8-138B156DABAA}"/>
              </a:ext>
            </a:extLst>
          </p:cNvPr>
          <p:cNvSpPr/>
          <p:nvPr/>
        </p:nvSpPr>
        <p:spPr>
          <a:xfrm>
            <a:off x="281353" y="68017"/>
            <a:ext cx="1292694" cy="867465"/>
          </a:xfrm>
          <a:prstGeom prst="homePlate">
            <a:avLst/>
          </a:prstGeom>
          <a:solidFill>
            <a:srgbClr val="ED7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08</a:t>
            </a:r>
            <a:endParaRPr lang="ko-KR" altLang="en-US" sz="4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7F704304-3DF4-4544-A32D-87CAB2A7CD79}"/>
              </a:ext>
            </a:extLst>
          </p:cNvPr>
          <p:cNvCxnSpPr>
            <a:cxnSpLocks/>
          </p:cNvCxnSpPr>
          <p:nvPr/>
        </p:nvCxnSpPr>
        <p:spPr>
          <a:xfrm>
            <a:off x="0" y="1074057"/>
            <a:ext cx="12192000" cy="0"/>
          </a:xfrm>
          <a:prstGeom prst="line">
            <a:avLst/>
          </a:prstGeom>
          <a:ln w="57150">
            <a:solidFill>
              <a:srgbClr val="EDED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035FF37-3FE7-443B-9B69-09697ED5DD86}"/>
              </a:ext>
            </a:extLst>
          </p:cNvPr>
          <p:cNvSpPr txBox="1"/>
          <p:nvPr/>
        </p:nvSpPr>
        <p:spPr>
          <a:xfrm>
            <a:off x="1786597" y="178583"/>
            <a:ext cx="4309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일본의 주거 형태</a:t>
            </a:r>
          </a:p>
        </p:txBody>
      </p:sp>
      <p:pic>
        <p:nvPicPr>
          <p:cNvPr id="6" name="그래픽 5" descr="건물">
            <a:extLst>
              <a:ext uri="{FF2B5EF4-FFF2-40B4-BE49-F238E27FC236}">
                <a16:creationId xmlns:a16="http://schemas.microsoft.com/office/drawing/2014/main" id="{2806127E-A592-4796-9C96-C8E6A5E0C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1999" y="2562805"/>
            <a:ext cx="2310311" cy="2418002"/>
          </a:xfrm>
          <a:prstGeom prst="rect">
            <a:avLst/>
          </a:prstGeom>
        </p:spPr>
      </p:pic>
      <p:sp>
        <p:nvSpPr>
          <p:cNvPr id="14" name="화살표: 오른쪽 13">
            <a:extLst>
              <a:ext uri="{FF2B5EF4-FFF2-40B4-BE49-F238E27FC236}">
                <a16:creationId xmlns:a16="http://schemas.microsoft.com/office/drawing/2014/main" id="{1B26C9E3-759C-4095-AF87-F18EBD1B29AF}"/>
              </a:ext>
            </a:extLst>
          </p:cNvPr>
          <p:cNvSpPr/>
          <p:nvPr/>
        </p:nvSpPr>
        <p:spPr>
          <a:xfrm rot="20353575">
            <a:off x="3312707" y="2480935"/>
            <a:ext cx="1318639" cy="738215"/>
          </a:xfrm>
          <a:prstGeom prst="rightArrow">
            <a:avLst/>
          </a:prstGeom>
          <a:solidFill>
            <a:srgbClr val="ED7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화살표: 오른쪽 14">
            <a:extLst>
              <a:ext uri="{FF2B5EF4-FFF2-40B4-BE49-F238E27FC236}">
                <a16:creationId xmlns:a16="http://schemas.microsoft.com/office/drawing/2014/main" id="{A7B11185-1AF0-4490-ACCD-5CDBB61749D6}"/>
              </a:ext>
            </a:extLst>
          </p:cNvPr>
          <p:cNvSpPr/>
          <p:nvPr/>
        </p:nvSpPr>
        <p:spPr>
          <a:xfrm rot="1015837">
            <a:off x="3321846" y="4531457"/>
            <a:ext cx="1318639" cy="738215"/>
          </a:xfrm>
          <a:prstGeom prst="rightArrow">
            <a:avLst/>
          </a:prstGeom>
          <a:solidFill>
            <a:srgbClr val="ED7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9FBA7A-2932-4DA1-9073-B12DEA09036F}"/>
              </a:ext>
            </a:extLst>
          </p:cNvPr>
          <p:cNvSpPr txBox="1"/>
          <p:nvPr/>
        </p:nvSpPr>
        <p:spPr>
          <a:xfrm>
            <a:off x="5057334" y="2342443"/>
            <a:ext cx="1920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아파트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896E0C-2797-4F3A-A841-B2C7E40836F8}"/>
              </a:ext>
            </a:extLst>
          </p:cNvPr>
          <p:cNvSpPr txBox="1"/>
          <p:nvPr/>
        </p:nvSpPr>
        <p:spPr>
          <a:xfrm>
            <a:off x="5261315" y="4900564"/>
            <a:ext cx="1476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맨션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B63B20-21FD-4321-B3CE-E80299C1F0DD}"/>
              </a:ext>
            </a:extLst>
          </p:cNvPr>
          <p:cNvSpPr txBox="1"/>
          <p:nvPr/>
        </p:nvSpPr>
        <p:spPr>
          <a:xfrm>
            <a:off x="5390105" y="3547118"/>
            <a:ext cx="982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or</a:t>
            </a:r>
            <a:endParaRPr lang="ko-KR" altLang="en-US" sz="4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A49F6F-4D04-4072-B77B-43A0AF1774AF}"/>
              </a:ext>
            </a:extLst>
          </p:cNvPr>
          <p:cNvSpPr txBox="1"/>
          <p:nvPr/>
        </p:nvSpPr>
        <p:spPr>
          <a:xfrm>
            <a:off x="7132321" y="3547118"/>
            <a:ext cx="4752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구분하는 기준 무엇</a:t>
            </a:r>
            <a:r>
              <a:rPr lang="en-US" altLang="ko-KR" sz="4400" dirty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endParaRPr lang="ko-KR" altLang="en-US" sz="4400" dirty="0">
              <a:solidFill>
                <a:srgbClr val="FF000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72005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4" grpId="0" animBg="1"/>
      <p:bldP spid="15" grpId="0" animBg="1"/>
      <p:bldP spid="16" grpId="0"/>
      <p:bldP spid="17" grpId="0"/>
      <p:bldP spid="25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화살표: 오각형 10">
            <a:extLst>
              <a:ext uri="{FF2B5EF4-FFF2-40B4-BE49-F238E27FC236}">
                <a16:creationId xmlns:a16="http://schemas.microsoft.com/office/drawing/2014/main" id="{C3BA7BFF-3ACA-4E93-BA45-CCF8741FCF75}"/>
              </a:ext>
            </a:extLst>
          </p:cNvPr>
          <p:cNvSpPr/>
          <p:nvPr/>
        </p:nvSpPr>
        <p:spPr>
          <a:xfrm>
            <a:off x="281353" y="68017"/>
            <a:ext cx="1292694" cy="867465"/>
          </a:xfrm>
          <a:prstGeom prst="homePlate">
            <a:avLst/>
          </a:prstGeom>
          <a:solidFill>
            <a:srgbClr val="ED7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09</a:t>
            </a:r>
            <a:endParaRPr lang="ko-KR" altLang="en-US" sz="4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628D005F-F7C2-49DF-8BCA-432D08FE9002}"/>
              </a:ext>
            </a:extLst>
          </p:cNvPr>
          <p:cNvCxnSpPr>
            <a:cxnSpLocks/>
          </p:cNvCxnSpPr>
          <p:nvPr/>
        </p:nvCxnSpPr>
        <p:spPr>
          <a:xfrm>
            <a:off x="0" y="1074057"/>
            <a:ext cx="12192000" cy="0"/>
          </a:xfrm>
          <a:prstGeom prst="line">
            <a:avLst/>
          </a:prstGeom>
          <a:ln w="57150">
            <a:solidFill>
              <a:srgbClr val="EDED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331033C-DE24-4EA5-86F1-A4C62E43ACF3}"/>
              </a:ext>
            </a:extLst>
          </p:cNvPr>
          <p:cNvSpPr txBox="1"/>
          <p:nvPr/>
        </p:nvSpPr>
        <p:spPr>
          <a:xfrm>
            <a:off x="1730326" y="168812"/>
            <a:ext cx="8384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아파트</a:t>
            </a:r>
            <a:r>
              <a:rPr lang="en-US" altLang="ko-KR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</a:t>
            </a:r>
            <a:r>
              <a:rPr lang="ko-KR" altLang="en-US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맨션 구분 기준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67BB2461-C4A6-4966-B886-FDE058F9F6D1}"/>
              </a:ext>
            </a:extLst>
          </p:cNvPr>
          <p:cNvSpPr/>
          <p:nvPr/>
        </p:nvSpPr>
        <p:spPr>
          <a:xfrm>
            <a:off x="267285" y="1271415"/>
            <a:ext cx="3742006" cy="512936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화살표: 갈매기형 수장 14">
            <a:extLst>
              <a:ext uri="{FF2B5EF4-FFF2-40B4-BE49-F238E27FC236}">
                <a16:creationId xmlns:a16="http://schemas.microsoft.com/office/drawing/2014/main" id="{D6A434A0-56CF-44F5-89FE-980A865BFEDC}"/>
              </a:ext>
            </a:extLst>
          </p:cNvPr>
          <p:cNvSpPr/>
          <p:nvPr/>
        </p:nvSpPr>
        <p:spPr>
          <a:xfrm>
            <a:off x="4171069" y="3165230"/>
            <a:ext cx="928469" cy="1083208"/>
          </a:xfrm>
          <a:prstGeom prst="chevron">
            <a:avLst/>
          </a:prstGeom>
          <a:solidFill>
            <a:srgbClr val="ED7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E5EBA2D-38F4-4A3C-9E13-A8196EE7E0CF}"/>
              </a:ext>
            </a:extLst>
          </p:cNvPr>
          <p:cNvSpPr/>
          <p:nvPr/>
        </p:nvSpPr>
        <p:spPr>
          <a:xfrm>
            <a:off x="5237871" y="1271407"/>
            <a:ext cx="3455964" cy="512937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2A61CB3D-4A6A-4D48-94C4-ED379D54F09C}"/>
              </a:ext>
            </a:extLst>
          </p:cNvPr>
          <p:cNvSpPr/>
          <p:nvPr/>
        </p:nvSpPr>
        <p:spPr>
          <a:xfrm>
            <a:off x="8832168" y="1271407"/>
            <a:ext cx="3158199" cy="512937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66015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44</Words>
  <Application>Microsoft Office PowerPoint</Application>
  <PresentationFormat>와이드스크린</PresentationFormat>
  <Paragraphs>20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8" baseType="lpstr">
      <vt:lpstr>나눔스퀘어 Bold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101</cp:revision>
  <dcterms:created xsi:type="dcterms:W3CDTF">2018-03-20T14:57:29Z</dcterms:created>
  <dcterms:modified xsi:type="dcterms:W3CDTF">2018-03-31T14:58:44Z</dcterms:modified>
</cp:coreProperties>
</file>