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aveSubsetFonts="1">
  <p:sldMasterIdLst>
    <p:sldMasterId id="214748374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prnPr scaleToFitPaper="1"/>
  <p:showPr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>
    <p:restoredLeft sz="8147"/>
    <p:restoredTop sz="96391"/>
  </p:normalViewPr>
  <p:slideViewPr>
    <p:cSldViewPr snapToObjects="1">
      <p:cViewPr varScale="1">
        <p:scale>
          <a:sx n="100" d="100"/>
          <a:sy n="100" d="100"/>
        </p:scale>
        <p:origin x="0" y="0"/>
      </p:cViewPr>
      <p:guideLst>
        <p:guide orient="horz" pos="2158"/>
        <p:guide orient="horz" pos="1109"/>
        <p:guide orient="horz" pos="1656"/>
        <p:guide pos="383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7216" cy="73737216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9.xml"  /><Relationship Id="rId11" Type="http://schemas.openxmlformats.org/officeDocument/2006/relationships/slide" Target="slides/slide10.xml"  /><Relationship Id="rId12" Type="http://schemas.openxmlformats.org/officeDocument/2006/relationships/slide" Target="slides/slide11.xml"  /><Relationship Id="rId13" Type="http://schemas.openxmlformats.org/officeDocument/2006/relationships/slide" Target="slides/slide12.xml"  /><Relationship Id="rId14" Type="http://schemas.openxmlformats.org/officeDocument/2006/relationships/slide" Target="slides/slide13.xml"  /><Relationship Id="rId15" Type="http://schemas.openxmlformats.org/officeDocument/2006/relationships/slide" Target="slides/slide14.xml"  /><Relationship Id="rId16" Type="http://schemas.openxmlformats.org/officeDocument/2006/relationships/slide" Target="slides/slide15.xml"  /><Relationship Id="rId17" Type="http://schemas.openxmlformats.org/officeDocument/2006/relationships/slide" Target="slides/slide16.xml"  /><Relationship Id="rId18" Type="http://schemas.openxmlformats.org/officeDocument/2006/relationships/slide" Target="slides/slide17.xml"  /><Relationship Id="rId19" Type="http://schemas.openxmlformats.org/officeDocument/2006/relationships/presProps" Target="presProps.xml"  /><Relationship Id="rId2" Type="http://schemas.openxmlformats.org/officeDocument/2006/relationships/slide" Target="slides/slide1.xml"  /><Relationship Id="rId20" Type="http://schemas.openxmlformats.org/officeDocument/2006/relationships/viewProps" Target="viewProps.xml"  /><Relationship Id="rId21" Type="http://schemas.openxmlformats.org/officeDocument/2006/relationships/theme" Target="theme/theme1.xml"  /><Relationship Id="rId22" Type="http://schemas.openxmlformats.org/officeDocument/2006/relationships/tableStyles" Target="tableStyles.xml"  /><Relationship Id="rId3" Type="http://schemas.openxmlformats.org/officeDocument/2006/relationships/slide" Target="slides/slide2.xml"  /><Relationship Id="rId4" Type="http://schemas.openxmlformats.org/officeDocument/2006/relationships/slide" Target="slides/slide3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slide" Target="slides/slide7.xml"  /><Relationship Id="rId9" Type="http://schemas.openxmlformats.org/officeDocument/2006/relationships/slide" Target="slides/slide8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2.png"  /><Relationship Id="rId3" Type="http://schemas.openxmlformats.org/officeDocument/2006/relationships/image" Target="../media/image3.png"  /><Relationship Id="rId4" Type="http://schemas.openxmlformats.org/officeDocument/2006/relationships/image" Target="../media/image4.png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4.png"  /><Relationship Id="rId3" Type="http://schemas.openxmlformats.org/officeDocument/2006/relationships/image" Target="../media/image8.png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9.png"  /><Relationship Id="rId3" Type="http://schemas.openxmlformats.org/officeDocument/2006/relationships/image" Target="../media/image8.png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5.png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6.png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7.png"  /><Relationship Id="rId3" Type="http://schemas.openxmlformats.org/officeDocument/2006/relationships/image" Target="../media/image5.png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4.png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제목 슬라이드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8" name=""/>
          <p:cNvSpPr/>
          <p:nvPr/>
        </p:nvSpPr>
        <p:spPr>
          <a:xfrm>
            <a:off x="0" y="5000636"/>
            <a:ext cx="12191999" cy="18573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9920" name=""/>
          <p:cNvSpPr/>
          <p:nvPr/>
        </p:nvSpPr>
        <p:spPr>
          <a:xfrm>
            <a:off x="0" y="4595890"/>
            <a:ext cx="12191999" cy="5839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9919" name=""/>
          <p:cNvSpPr/>
          <p:nvPr/>
        </p:nvSpPr>
        <p:spPr>
          <a:xfrm>
            <a:off x="0" y="4071942"/>
            <a:ext cx="12191999" cy="5839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pic>
        <p:nvPicPr>
          <p:cNvPr id="1999" name="" descr="전통무늬.png"/>
          <p:cNvPicPr>
            <a:picLocks noChangeAspect="1"/>
          </p:cNvPicPr>
          <p:nvPr/>
        </p:nvPicPr>
        <p:blipFill rotWithShape="1">
          <a:blip r:embed="rId2">
            <a:alphaModFix/>
            <a:lum/>
          </a:blip>
          <a:srcRect/>
          <a:stretch>
            <a:fillRect/>
          </a:stretch>
        </p:blipFill>
        <p:spPr>
          <a:xfrm>
            <a:off x="0" y="4071942"/>
            <a:ext cx="12191999" cy="2786058"/>
          </a:xfrm>
          <a:prstGeom prst="rect">
            <a:avLst/>
          </a:prstGeom>
        </p:spPr>
      </p:pic>
      <p:sp>
        <p:nvSpPr>
          <p:cNvPr id="2" name=""/>
          <p:cNvSpPr>
            <a:spLocks noGrp="1"/>
          </p:cNvSpPr>
          <p:nvPr>
            <p:ph type="ctrTitle" idx="0"/>
          </p:nvPr>
        </p:nvSpPr>
        <p:spPr>
          <a:xfrm>
            <a:off x="2133599" y="1071546"/>
            <a:ext cx="9601194" cy="1470025"/>
          </a:xfrm>
        </p:spPr>
        <p:txBody>
          <a:bodyPr>
            <a:noAutofit/>
          </a:bodyPr>
          <a:lstStyle>
            <a:lvl1pPr algn="r">
              <a:defRPr sz="540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subTitle" idx="1"/>
          </p:nvPr>
        </p:nvSpPr>
        <p:spPr>
          <a:xfrm>
            <a:off x="3200394" y="2541569"/>
            <a:ext cx="8534399" cy="569931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부제목 스타일 편집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 lang="ko-KR" altLang="en-US"/>
            </a:pPr>
            <a:fld id="{F23FDC96-FA5D-450F-B624-F740BF4E281A}" type="datetime1">
              <a:rPr lang="ko-KR" altLang="en-US"/>
              <a:pPr>
                <a:defRPr lang="ko-KR" altLang="en-US"/>
              </a:pPr>
              <a:t>2019-09-27</a:t>
            </a:fld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 lang="ko-KR" altLang="en-US"/>
            </a:pPr>
            <a:fld id="{2C44E7A2-E421-4CB3-85A8-7A035C1FC4D7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  <p:pic>
        <p:nvPicPr>
          <p:cNvPr id="25" name="" descr="그림1.png"/>
          <p:cNvPicPr/>
          <p:nvPr/>
        </p:nvPicPr>
        <p:blipFill rotWithShape="1">
          <a:blip r:embed="rId3">
            <a:alphaModFix/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>
          <a:xfrm>
            <a:off x="0" y="4071600"/>
            <a:ext cx="3370809" cy="2199600"/>
          </a:xfrm>
          <a:prstGeom prst="rect">
            <a:avLst/>
          </a:prstGeom>
        </p:spPr>
      </p:pic>
      <p:pic>
        <p:nvPicPr>
          <p:cNvPr id="27" name="" descr="그림2.png"/>
          <p:cNvPicPr/>
          <p:nvPr/>
        </p:nvPicPr>
        <p:blipFill rotWithShape="1">
          <a:blip r:embed="rId4">
            <a:alphaModFix/>
            <a:duotone>
              <a:prstClr val="black"/>
              <a:schemeClr val="accent3">
                <a:tint val="45000"/>
                <a:satMod val="400000"/>
              </a:schemeClr>
            </a:duotone>
            <a:lum contrast="74000"/>
          </a:blip>
          <a:stretch>
            <a:fillRect/>
          </a:stretch>
        </p:blipFill>
        <p:spPr>
          <a:xfrm>
            <a:off x="100800" y="1177200"/>
            <a:ext cx="3346427" cy="3006000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간지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" descr="그림2.png"/>
          <p:cNvPicPr/>
          <p:nvPr/>
        </p:nvPicPr>
        <p:blipFill rotWithShape="1">
          <a:blip r:embed="rId2">
            <a:alphaModFix/>
            <a:duotone>
              <a:prstClr val="black"/>
              <a:schemeClr val="accent3">
                <a:tint val="45000"/>
                <a:satMod val="400000"/>
              </a:schemeClr>
            </a:duotone>
            <a:lum bright="16000" contrast="54000"/>
          </a:blip>
          <a:srcRect l="980" b="4710"/>
          <a:stretch>
            <a:fillRect/>
          </a:stretch>
        </p:blipFill>
        <p:spPr>
          <a:xfrm flipH="1">
            <a:off x="8821152" y="4118400"/>
            <a:ext cx="3179106" cy="2739600"/>
          </a:xfrm>
          <a:prstGeom prst="rect">
            <a:avLst/>
          </a:prstGeom>
        </p:spPr>
      </p:pic>
      <p:grpSp>
        <p:nvGrpSpPr>
          <p:cNvPr id="6" name=""/>
          <p:cNvGrpSpPr/>
          <p:nvPr/>
        </p:nvGrpSpPr>
        <p:grpSpPr>
          <a:xfrm rot="0" flipH="1">
            <a:off x="0" y="0"/>
            <a:ext cx="2000221" cy="6858000"/>
            <a:chOff x="7643834" y="0"/>
            <a:chExt cx="1500166" cy="6858000"/>
          </a:xfrm>
        </p:grpSpPr>
        <p:sp>
          <p:nvSpPr>
            <p:cNvPr id="7" name=""/>
            <p:cNvSpPr/>
            <p:nvPr/>
          </p:nvSpPr>
          <p:spPr>
            <a:xfrm rot="16200000" flipH="1">
              <a:off x="4964917" y="2678917"/>
              <a:ext cx="6858000" cy="150016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pic>
          <p:nvPicPr>
            <p:cNvPr id="8" name="" descr="전통무늬.png"/>
            <p:cNvPicPr>
              <a:picLocks noChangeAspect="1"/>
            </p:cNvPicPr>
            <p:nvPr/>
          </p:nvPicPr>
          <p:blipFill rotWithShape="1">
            <a:blip r:embed="rId3">
              <a:alphaModFix/>
              <a:lum/>
            </a:blip>
            <a:srcRect/>
            <a:stretch>
              <a:fillRect/>
            </a:stretch>
          </p:blipFill>
          <p:spPr>
            <a:xfrm rot="16200000">
              <a:off x="4964917" y="2678917"/>
              <a:ext cx="6858000" cy="1500166"/>
            </a:xfrm>
            <a:prstGeom prst="rect">
              <a:avLst/>
            </a:prstGeom>
          </p:spPr>
        </p:pic>
      </p:grpSp>
      <p:grpSp>
        <p:nvGrpSpPr>
          <p:cNvPr id="9" name=""/>
          <p:cNvGrpSpPr/>
          <p:nvPr/>
        </p:nvGrpSpPr>
        <p:grpSpPr>
          <a:xfrm rot="0" flipH="1">
            <a:off x="463021" y="0"/>
            <a:ext cx="3074400" cy="1713600"/>
            <a:chOff x="6215063" y="0"/>
            <a:chExt cx="3608387" cy="2012950"/>
          </a:xfrm>
          <a:solidFill>
            <a:schemeClr val="accent3">
              <a:lumMod val="75000"/>
              <a:alpha val="34000"/>
            </a:schemeClr>
          </a:solidFill>
        </p:grpSpPr>
        <p:sp>
          <p:nvSpPr>
            <p:cNvPr id="10" name=""/>
            <p:cNvSpPr/>
            <p:nvPr/>
          </p:nvSpPr>
          <p:spPr>
            <a:xfrm>
              <a:off x="9426575" y="0"/>
              <a:ext cx="396875" cy="404813"/>
            </a:xfrm>
            <a:custGeom>
              <a:avLst/>
              <a:gdLst/>
              <a:cxnLst>
                <a:cxn ang="0">
                  <a:pos x="16" y="107"/>
                </a:cxn>
                <a:cxn ang="0">
                  <a:pos x="16" y="107"/>
                </a:cxn>
                <a:cxn ang="0">
                  <a:pos x="18" y="129"/>
                </a:cxn>
                <a:cxn ang="0">
                  <a:pos x="16" y="148"/>
                </a:cxn>
                <a:cxn ang="0">
                  <a:pos x="15" y="167"/>
                </a:cxn>
                <a:cxn ang="0">
                  <a:pos x="13" y="185"/>
                </a:cxn>
                <a:cxn ang="0">
                  <a:pos x="7" y="220"/>
                </a:cxn>
                <a:cxn ang="0">
                  <a:pos x="0" y="255"/>
                </a:cxn>
                <a:cxn ang="0">
                  <a:pos x="0" y="255"/>
                </a:cxn>
                <a:cxn ang="0">
                  <a:pos x="21" y="247"/>
                </a:cxn>
                <a:cxn ang="0">
                  <a:pos x="40" y="237"/>
                </a:cxn>
                <a:cxn ang="0">
                  <a:pos x="59" y="226"/>
                </a:cxn>
                <a:cxn ang="0">
                  <a:pos x="78" y="213"/>
                </a:cxn>
                <a:cxn ang="0">
                  <a:pos x="96" y="200"/>
                </a:cxn>
                <a:cxn ang="0">
                  <a:pos x="115" y="186"/>
                </a:cxn>
                <a:cxn ang="0">
                  <a:pos x="132" y="172"/>
                </a:cxn>
                <a:cxn ang="0">
                  <a:pos x="148" y="156"/>
                </a:cxn>
                <a:cxn ang="0">
                  <a:pos x="164" y="140"/>
                </a:cxn>
                <a:cxn ang="0">
                  <a:pos x="180" y="123"/>
                </a:cxn>
                <a:cxn ang="0">
                  <a:pos x="194" y="103"/>
                </a:cxn>
                <a:cxn ang="0">
                  <a:pos x="209" y="84"/>
                </a:cxn>
                <a:cxn ang="0">
                  <a:pos x="220" y="64"/>
                </a:cxn>
                <a:cxn ang="0">
                  <a:pos x="231" y="43"/>
                </a:cxn>
                <a:cxn ang="0">
                  <a:pos x="242" y="22"/>
                </a:cxn>
                <a:cxn ang="0">
                  <a:pos x="250" y="0"/>
                </a:cxn>
                <a:cxn ang="0">
                  <a:pos x="161" y="0"/>
                </a:cxn>
                <a:cxn ang="0">
                  <a:pos x="161" y="0"/>
                </a:cxn>
                <a:cxn ang="0">
                  <a:pos x="167" y="13"/>
                </a:cxn>
                <a:cxn ang="0">
                  <a:pos x="170" y="27"/>
                </a:cxn>
                <a:cxn ang="0">
                  <a:pos x="170" y="40"/>
                </a:cxn>
                <a:cxn ang="0">
                  <a:pos x="167" y="53"/>
                </a:cxn>
                <a:cxn ang="0">
                  <a:pos x="161" y="65"/>
                </a:cxn>
                <a:cxn ang="0">
                  <a:pos x="153" y="76"/>
                </a:cxn>
                <a:cxn ang="0">
                  <a:pos x="143" y="86"/>
                </a:cxn>
                <a:cxn ang="0">
                  <a:pos x="132" y="95"/>
                </a:cxn>
                <a:cxn ang="0">
                  <a:pos x="118" y="103"/>
                </a:cxn>
                <a:cxn ang="0">
                  <a:pos x="105" y="110"/>
                </a:cxn>
                <a:cxn ang="0">
                  <a:pos x="89" y="115"/>
                </a:cxn>
                <a:cxn ang="0">
                  <a:pos x="75" y="118"/>
                </a:cxn>
                <a:cxn ang="0">
                  <a:pos x="59" y="118"/>
                </a:cxn>
                <a:cxn ang="0">
                  <a:pos x="45" y="118"/>
                </a:cxn>
                <a:cxn ang="0">
                  <a:pos x="30" y="113"/>
                </a:cxn>
                <a:cxn ang="0">
                  <a:pos x="16" y="107"/>
                </a:cxn>
                <a:cxn ang="0">
                  <a:pos x="16" y="107"/>
                </a:cxn>
              </a:cxnLst>
              <a:rect l="0" t="0" r="r" b="b"/>
              <a:pathLst>
                <a:path w="250" h="255">
                  <a:moveTo>
                    <a:pt x="16" y="107"/>
                  </a:moveTo>
                  <a:lnTo>
                    <a:pt x="16" y="107"/>
                  </a:lnTo>
                  <a:lnTo>
                    <a:pt x="18" y="129"/>
                  </a:lnTo>
                  <a:lnTo>
                    <a:pt x="16" y="148"/>
                  </a:lnTo>
                  <a:lnTo>
                    <a:pt x="15" y="167"/>
                  </a:lnTo>
                  <a:lnTo>
                    <a:pt x="13" y="185"/>
                  </a:lnTo>
                  <a:lnTo>
                    <a:pt x="7" y="220"/>
                  </a:lnTo>
                  <a:lnTo>
                    <a:pt x="0" y="255"/>
                  </a:lnTo>
                  <a:lnTo>
                    <a:pt x="0" y="255"/>
                  </a:lnTo>
                  <a:lnTo>
                    <a:pt x="21" y="247"/>
                  </a:lnTo>
                  <a:lnTo>
                    <a:pt x="40" y="237"/>
                  </a:lnTo>
                  <a:lnTo>
                    <a:pt x="59" y="226"/>
                  </a:lnTo>
                  <a:lnTo>
                    <a:pt x="78" y="213"/>
                  </a:lnTo>
                  <a:lnTo>
                    <a:pt x="96" y="200"/>
                  </a:lnTo>
                  <a:lnTo>
                    <a:pt x="115" y="186"/>
                  </a:lnTo>
                  <a:lnTo>
                    <a:pt x="132" y="172"/>
                  </a:lnTo>
                  <a:lnTo>
                    <a:pt x="148" y="156"/>
                  </a:lnTo>
                  <a:lnTo>
                    <a:pt x="164" y="140"/>
                  </a:lnTo>
                  <a:lnTo>
                    <a:pt x="180" y="123"/>
                  </a:lnTo>
                  <a:lnTo>
                    <a:pt x="194" y="103"/>
                  </a:lnTo>
                  <a:lnTo>
                    <a:pt x="209" y="84"/>
                  </a:lnTo>
                  <a:lnTo>
                    <a:pt x="220" y="64"/>
                  </a:lnTo>
                  <a:lnTo>
                    <a:pt x="231" y="43"/>
                  </a:lnTo>
                  <a:lnTo>
                    <a:pt x="242" y="22"/>
                  </a:lnTo>
                  <a:lnTo>
                    <a:pt x="250" y="0"/>
                  </a:lnTo>
                  <a:lnTo>
                    <a:pt x="161" y="0"/>
                  </a:lnTo>
                  <a:lnTo>
                    <a:pt x="161" y="0"/>
                  </a:lnTo>
                  <a:lnTo>
                    <a:pt x="167" y="13"/>
                  </a:lnTo>
                  <a:lnTo>
                    <a:pt x="170" y="27"/>
                  </a:lnTo>
                  <a:lnTo>
                    <a:pt x="170" y="40"/>
                  </a:lnTo>
                  <a:lnTo>
                    <a:pt x="167" y="53"/>
                  </a:lnTo>
                  <a:lnTo>
                    <a:pt x="161" y="65"/>
                  </a:lnTo>
                  <a:lnTo>
                    <a:pt x="153" y="76"/>
                  </a:lnTo>
                  <a:lnTo>
                    <a:pt x="143" y="86"/>
                  </a:lnTo>
                  <a:lnTo>
                    <a:pt x="132" y="95"/>
                  </a:lnTo>
                  <a:lnTo>
                    <a:pt x="118" y="103"/>
                  </a:lnTo>
                  <a:lnTo>
                    <a:pt x="105" y="110"/>
                  </a:lnTo>
                  <a:lnTo>
                    <a:pt x="89" y="115"/>
                  </a:lnTo>
                  <a:lnTo>
                    <a:pt x="75" y="118"/>
                  </a:lnTo>
                  <a:lnTo>
                    <a:pt x="59" y="118"/>
                  </a:lnTo>
                  <a:lnTo>
                    <a:pt x="45" y="118"/>
                  </a:lnTo>
                  <a:lnTo>
                    <a:pt x="30" y="113"/>
                  </a:lnTo>
                  <a:lnTo>
                    <a:pt x="16" y="107"/>
                  </a:lnTo>
                  <a:lnTo>
                    <a:pt x="16" y="107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anchor="ctr">
              <a:noAutofit/>
            </a:bodyPr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1" name=""/>
            <p:cNvSpPr/>
            <p:nvPr/>
          </p:nvSpPr>
          <p:spPr>
            <a:xfrm>
              <a:off x="9396413" y="0"/>
              <a:ext cx="239712" cy="139700"/>
            </a:xfrm>
            <a:custGeom>
              <a:avLst/>
              <a:gdLst/>
              <a:cxnLst>
                <a:cxn ang="0">
                  <a:pos x="35" y="76"/>
                </a:cxn>
                <a:cxn ang="0">
                  <a:pos x="35" y="76"/>
                </a:cxn>
                <a:cxn ang="0">
                  <a:pos x="75" y="83"/>
                </a:cxn>
                <a:cxn ang="0">
                  <a:pos x="96" y="86"/>
                </a:cxn>
                <a:cxn ang="0">
                  <a:pos x="113" y="88"/>
                </a:cxn>
                <a:cxn ang="0">
                  <a:pos x="123" y="86"/>
                </a:cxn>
                <a:cxn ang="0">
                  <a:pos x="129" y="84"/>
                </a:cxn>
                <a:cxn ang="0">
                  <a:pos x="137" y="81"/>
                </a:cxn>
                <a:cxn ang="0">
                  <a:pos x="142" y="76"/>
                </a:cxn>
                <a:cxn ang="0">
                  <a:pos x="147" y="68"/>
                </a:cxn>
                <a:cxn ang="0">
                  <a:pos x="150" y="60"/>
                </a:cxn>
                <a:cxn ang="0">
                  <a:pos x="151" y="49"/>
                </a:cxn>
                <a:cxn ang="0">
                  <a:pos x="151" y="37"/>
                </a:cxn>
                <a:cxn ang="0">
                  <a:pos x="151" y="37"/>
                </a:cxn>
                <a:cxn ang="0">
                  <a:pos x="150" y="32"/>
                </a:cxn>
                <a:cxn ang="0">
                  <a:pos x="147" y="25"/>
                </a:cxn>
                <a:cxn ang="0">
                  <a:pos x="143" y="22"/>
                </a:cxn>
                <a:cxn ang="0">
                  <a:pos x="139" y="19"/>
                </a:cxn>
                <a:cxn ang="0">
                  <a:pos x="127" y="14"/>
                </a:cxn>
                <a:cxn ang="0">
                  <a:pos x="115" y="11"/>
                </a:cxn>
                <a:cxn ang="0">
                  <a:pos x="86" y="6"/>
                </a:cxn>
                <a:cxn ang="0">
                  <a:pos x="72" y="3"/>
                </a:cxn>
                <a:cxn ang="0">
                  <a:pos x="6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18"/>
                </a:cxn>
                <a:cxn ang="0">
                  <a:pos x="19" y="37"/>
                </a:cxn>
                <a:cxn ang="0">
                  <a:pos x="35" y="76"/>
                </a:cxn>
                <a:cxn ang="0">
                  <a:pos x="35" y="76"/>
                </a:cxn>
              </a:cxnLst>
              <a:rect l="0" t="0" r="r" b="b"/>
              <a:pathLst>
                <a:path w="151" h="88">
                  <a:moveTo>
                    <a:pt x="35" y="76"/>
                  </a:moveTo>
                  <a:lnTo>
                    <a:pt x="35" y="76"/>
                  </a:lnTo>
                  <a:lnTo>
                    <a:pt x="75" y="83"/>
                  </a:lnTo>
                  <a:lnTo>
                    <a:pt x="96" y="86"/>
                  </a:lnTo>
                  <a:lnTo>
                    <a:pt x="113" y="88"/>
                  </a:lnTo>
                  <a:lnTo>
                    <a:pt x="123" y="86"/>
                  </a:lnTo>
                  <a:lnTo>
                    <a:pt x="129" y="84"/>
                  </a:lnTo>
                  <a:lnTo>
                    <a:pt x="137" y="81"/>
                  </a:lnTo>
                  <a:lnTo>
                    <a:pt x="142" y="76"/>
                  </a:lnTo>
                  <a:lnTo>
                    <a:pt x="147" y="68"/>
                  </a:lnTo>
                  <a:lnTo>
                    <a:pt x="150" y="60"/>
                  </a:lnTo>
                  <a:lnTo>
                    <a:pt x="151" y="49"/>
                  </a:lnTo>
                  <a:lnTo>
                    <a:pt x="151" y="37"/>
                  </a:lnTo>
                  <a:lnTo>
                    <a:pt x="151" y="37"/>
                  </a:lnTo>
                  <a:lnTo>
                    <a:pt x="150" y="32"/>
                  </a:lnTo>
                  <a:lnTo>
                    <a:pt x="147" y="25"/>
                  </a:lnTo>
                  <a:lnTo>
                    <a:pt x="143" y="22"/>
                  </a:lnTo>
                  <a:lnTo>
                    <a:pt x="139" y="19"/>
                  </a:lnTo>
                  <a:lnTo>
                    <a:pt x="127" y="14"/>
                  </a:lnTo>
                  <a:lnTo>
                    <a:pt x="115" y="11"/>
                  </a:lnTo>
                  <a:lnTo>
                    <a:pt x="86" y="6"/>
                  </a:lnTo>
                  <a:lnTo>
                    <a:pt x="72" y="3"/>
                  </a:lnTo>
                  <a:lnTo>
                    <a:pt x="6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" y="18"/>
                  </a:lnTo>
                  <a:lnTo>
                    <a:pt x="19" y="37"/>
                  </a:lnTo>
                  <a:lnTo>
                    <a:pt x="35" y="76"/>
                  </a:lnTo>
                  <a:lnTo>
                    <a:pt x="35" y="76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anchor="ctr">
              <a:noAutofit/>
            </a:bodyPr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2" name=""/>
            <p:cNvSpPr/>
            <p:nvPr/>
          </p:nvSpPr>
          <p:spPr>
            <a:xfrm>
              <a:off x="8318500" y="0"/>
              <a:ext cx="150812" cy="206375"/>
            </a:xfrm>
            <a:custGeom>
              <a:avLst/>
              <a:gdLst/>
              <a:cxnLst>
                <a:cxn ang="0">
                  <a:pos x="0" y="130"/>
                </a:cxn>
                <a:cxn ang="0">
                  <a:pos x="0" y="130"/>
                </a:cxn>
                <a:cxn ang="0">
                  <a:pos x="25" y="99"/>
                </a:cxn>
                <a:cxn ang="0">
                  <a:pos x="49" y="67"/>
                </a:cxn>
                <a:cxn ang="0">
                  <a:pos x="95" y="0"/>
                </a:cxn>
                <a:cxn ang="0">
                  <a:pos x="52" y="0"/>
                </a:cxn>
                <a:cxn ang="0">
                  <a:pos x="52" y="0"/>
                </a:cxn>
                <a:cxn ang="0">
                  <a:pos x="37" y="37"/>
                </a:cxn>
                <a:cxn ang="0">
                  <a:pos x="21" y="70"/>
                </a:cxn>
                <a:cxn ang="0">
                  <a:pos x="8" y="102"/>
                </a:cxn>
                <a:cxn ang="0">
                  <a:pos x="3" y="116"/>
                </a:cxn>
                <a:cxn ang="0">
                  <a:pos x="0" y="130"/>
                </a:cxn>
                <a:cxn ang="0">
                  <a:pos x="0" y="130"/>
                </a:cxn>
              </a:cxnLst>
              <a:rect l="0" t="0" r="r" b="b"/>
              <a:pathLst>
                <a:path w="95" h="130">
                  <a:moveTo>
                    <a:pt x="0" y="130"/>
                  </a:moveTo>
                  <a:lnTo>
                    <a:pt x="0" y="130"/>
                  </a:lnTo>
                  <a:lnTo>
                    <a:pt x="25" y="99"/>
                  </a:lnTo>
                  <a:lnTo>
                    <a:pt x="49" y="67"/>
                  </a:lnTo>
                  <a:lnTo>
                    <a:pt x="95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37" y="37"/>
                  </a:lnTo>
                  <a:lnTo>
                    <a:pt x="21" y="70"/>
                  </a:lnTo>
                  <a:lnTo>
                    <a:pt x="8" y="102"/>
                  </a:lnTo>
                  <a:lnTo>
                    <a:pt x="3" y="116"/>
                  </a:lnTo>
                  <a:lnTo>
                    <a:pt x="0" y="130"/>
                  </a:lnTo>
                  <a:lnTo>
                    <a:pt x="0" y="13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anchor="ctr">
              <a:noAutofit/>
            </a:bodyPr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3" name=""/>
            <p:cNvSpPr/>
            <p:nvPr/>
          </p:nvSpPr>
          <p:spPr>
            <a:xfrm>
              <a:off x="7804150" y="0"/>
              <a:ext cx="1549400" cy="1362075"/>
            </a:xfrm>
            <a:custGeom>
              <a:avLst/>
              <a:gdLst/>
              <a:cxnLst>
                <a:cxn ang="0">
                  <a:pos x="720" y="253"/>
                </a:cxn>
                <a:cxn ang="0">
                  <a:pos x="758" y="274"/>
                </a:cxn>
                <a:cxn ang="0">
                  <a:pos x="774" y="294"/>
                </a:cxn>
                <a:cxn ang="0">
                  <a:pos x="765" y="331"/>
                </a:cxn>
                <a:cxn ang="0">
                  <a:pos x="730" y="417"/>
                </a:cxn>
                <a:cxn ang="0">
                  <a:pos x="687" y="496"/>
                </a:cxn>
                <a:cxn ang="0">
                  <a:pos x="634" y="570"/>
                </a:cxn>
                <a:cxn ang="0">
                  <a:pos x="574" y="633"/>
                </a:cxn>
                <a:cxn ang="0">
                  <a:pos x="504" y="689"/>
                </a:cxn>
                <a:cxn ang="0">
                  <a:pos x="426" y="735"/>
                </a:cxn>
                <a:cxn ang="0">
                  <a:pos x="340" y="770"/>
                </a:cxn>
                <a:cxn ang="0">
                  <a:pos x="246" y="795"/>
                </a:cxn>
                <a:cxn ang="0">
                  <a:pos x="146" y="808"/>
                </a:cxn>
                <a:cxn ang="0">
                  <a:pos x="36" y="808"/>
                </a:cxn>
                <a:cxn ang="0">
                  <a:pos x="23" y="818"/>
                </a:cxn>
                <a:cxn ang="0">
                  <a:pos x="111" y="846"/>
                </a:cxn>
                <a:cxn ang="0">
                  <a:pos x="209" y="858"/>
                </a:cxn>
                <a:cxn ang="0">
                  <a:pos x="305" y="850"/>
                </a:cxn>
                <a:cxn ang="0">
                  <a:pos x="389" y="819"/>
                </a:cxn>
                <a:cxn ang="0">
                  <a:pos x="423" y="797"/>
                </a:cxn>
                <a:cxn ang="0">
                  <a:pos x="448" y="767"/>
                </a:cxn>
                <a:cxn ang="0">
                  <a:pos x="454" y="776"/>
                </a:cxn>
                <a:cxn ang="0">
                  <a:pos x="456" y="821"/>
                </a:cxn>
                <a:cxn ang="0">
                  <a:pos x="491" y="808"/>
                </a:cxn>
                <a:cxn ang="0">
                  <a:pos x="518" y="786"/>
                </a:cxn>
                <a:cxn ang="0">
                  <a:pos x="556" y="727"/>
                </a:cxn>
                <a:cxn ang="0">
                  <a:pos x="580" y="689"/>
                </a:cxn>
                <a:cxn ang="0">
                  <a:pos x="596" y="700"/>
                </a:cxn>
                <a:cxn ang="0">
                  <a:pos x="606" y="716"/>
                </a:cxn>
                <a:cxn ang="0">
                  <a:pos x="620" y="719"/>
                </a:cxn>
                <a:cxn ang="0">
                  <a:pos x="674" y="659"/>
                </a:cxn>
                <a:cxn ang="0">
                  <a:pos x="714" y="584"/>
                </a:cxn>
                <a:cxn ang="0">
                  <a:pos x="753" y="471"/>
                </a:cxn>
                <a:cxn ang="0">
                  <a:pos x="803" y="328"/>
                </a:cxn>
                <a:cxn ang="0">
                  <a:pos x="833" y="304"/>
                </a:cxn>
                <a:cxn ang="0">
                  <a:pos x="898" y="309"/>
                </a:cxn>
                <a:cxn ang="0">
                  <a:pos x="959" y="299"/>
                </a:cxn>
                <a:cxn ang="0">
                  <a:pos x="973" y="282"/>
                </a:cxn>
                <a:cxn ang="0">
                  <a:pos x="951" y="253"/>
                </a:cxn>
                <a:cxn ang="0">
                  <a:pos x="895" y="229"/>
                </a:cxn>
                <a:cxn ang="0">
                  <a:pos x="795" y="202"/>
                </a:cxn>
                <a:cxn ang="0">
                  <a:pos x="790" y="188"/>
                </a:cxn>
                <a:cxn ang="0">
                  <a:pos x="863" y="175"/>
                </a:cxn>
                <a:cxn ang="0">
                  <a:pos x="903" y="161"/>
                </a:cxn>
                <a:cxn ang="0">
                  <a:pos x="925" y="140"/>
                </a:cxn>
                <a:cxn ang="0">
                  <a:pos x="922" y="126"/>
                </a:cxn>
                <a:cxn ang="0">
                  <a:pos x="878" y="113"/>
                </a:cxn>
                <a:cxn ang="0">
                  <a:pos x="814" y="107"/>
                </a:cxn>
                <a:cxn ang="0">
                  <a:pos x="782" y="92"/>
                </a:cxn>
                <a:cxn ang="0">
                  <a:pos x="838" y="83"/>
                </a:cxn>
                <a:cxn ang="0">
                  <a:pos x="874" y="65"/>
                </a:cxn>
                <a:cxn ang="0">
                  <a:pos x="887" y="48"/>
                </a:cxn>
                <a:cxn ang="0">
                  <a:pos x="890" y="30"/>
                </a:cxn>
                <a:cxn ang="0">
                  <a:pos x="806" y="18"/>
                </a:cxn>
                <a:cxn ang="0">
                  <a:pos x="720" y="6"/>
                </a:cxn>
                <a:cxn ang="0">
                  <a:pos x="666" y="0"/>
                </a:cxn>
                <a:cxn ang="0">
                  <a:pos x="688" y="22"/>
                </a:cxn>
                <a:cxn ang="0">
                  <a:pos x="712" y="65"/>
                </a:cxn>
                <a:cxn ang="0">
                  <a:pos x="728" y="111"/>
                </a:cxn>
                <a:cxn ang="0">
                  <a:pos x="731" y="162"/>
                </a:cxn>
                <a:cxn ang="0">
                  <a:pos x="725" y="213"/>
                </a:cxn>
                <a:cxn ang="0">
                  <a:pos x="712" y="247"/>
                </a:cxn>
              </a:cxnLst>
              <a:rect l="0" t="0" r="r" b="b"/>
              <a:pathLst>
                <a:path w="976" h="858">
                  <a:moveTo>
                    <a:pt x="712" y="247"/>
                  </a:moveTo>
                  <a:lnTo>
                    <a:pt x="712" y="247"/>
                  </a:lnTo>
                  <a:lnTo>
                    <a:pt x="720" y="253"/>
                  </a:lnTo>
                  <a:lnTo>
                    <a:pt x="730" y="259"/>
                  </a:lnTo>
                  <a:lnTo>
                    <a:pt x="749" y="269"/>
                  </a:lnTo>
                  <a:lnTo>
                    <a:pt x="758" y="274"/>
                  </a:lnTo>
                  <a:lnTo>
                    <a:pt x="766" y="280"/>
                  </a:lnTo>
                  <a:lnTo>
                    <a:pt x="773" y="290"/>
                  </a:lnTo>
                  <a:lnTo>
                    <a:pt x="774" y="294"/>
                  </a:lnTo>
                  <a:lnTo>
                    <a:pt x="774" y="301"/>
                  </a:lnTo>
                  <a:lnTo>
                    <a:pt x="774" y="301"/>
                  </a:lnTo>
                  <a:lnTo>
                    <a:pt x="765" y="331"/>
                  </a:lnTo>
                  <a:lnTo>
                    <a:pt x="755" y="360"/>
                  </a:lnTo>
                  <a:lnTo>
                    <a:pt x="742" y="390"/>
                  </a:lnTo>
                  <a:lnTo>
                    <a:pt x="730" y="417"/>
                  </a:lnTo>
                  <a:lnTo>
                    <a:pt x="717" y="444"/>
                  </a:lnTo>
                  <a:lnTo>
                    <a:pt x="703" y="471"/>
                  </a:lnTo>
                  <a:lnTo>
                    <a:pt x="687" y="496"/>
                  </a:lnTo>
                  <a:lnTo>
                    <a:pt x="671" y="522"/>
                  </a:lnTo>
                  <a:lnTo>
                    <a:pt x="653" y="546"/>
                  </a:lnTo>
                  <a:lnTo>
                    <a:pt x="634" y="570"/>
                  </a:lnTo>
                  <a:lnTo>
                    <a:pt x="615" y="592"/>
                  </a:lnTo>
                  <a:lnTo>
                    <a:pt x="594" y="613"/>
                  </a:lnTo>
                  <a:lnTo>
                    <a:pt x="574" y="633"/>
                  </a:lnTo>
                  <a:lnTo>
                    <a:pt x="551" y="652"/>
                  </a:lnTo>
                  <a:lnTo>
                    <a:pt x="528" y="671"/>
                  </a:lnTo>
                  <a:lnTo>
                    <a:pt x="504" y="689"/>
                  </a:lnTo>
                  <a:lnTo>
                    <a:pt x="478" y="705"/>
                  </a:lnTo>
                  <a:lnTo>
                    <a:pt x="453" y="721"/>
                  </a:lnTo>
                  <a:lnTo>
                    <a:pt x="426" y="735"/>
                  </a:lnTo>
                  <a:lnTo>
                    <a:pt x="399" y="748"/>
                  </a:lnTo>
                  <a:lnTo>
                    <a:pt x="370" y="760"/>
                  </a:lnTo>
                  <a:lnTo>
                    <a:pt x="340" y="770"/>
                  </a:lnTo>
                  <a:lnTo>
                    <a:pt x="310" y="780"/>
                  </a:lnTo>
                  <a:lnTo>
                    <a:pt x="278" y="789"/>
                  </a:lnTo>
                  <a:lnTo>
                    <a:pt x="246" y="795"/>
                  </a:lnTo>
                  <a:lnTo>
                    <a:pt x="214" y="800"/>
                  </a:lnTo>
                  <a:lnTo>
                    <a:pt x="179" y="805"/>
                  </a:lnTo>
                  <a:lnTo>
                    <a:pt x="146" y="808"/>
                  </a:lnTo>
                  <a:lnTo>
                    <a:pt x="109" y="810"/>
                  </a:lnTo>
                  <a:lnTo>
                    <a:pt x="74" y="810"/>
                  </a:lnTo>
                  <a:lnTo>
                    <a:pt x="36" y="808"/>
                  </a:lnTo>
                  <a:lnTo>
                    <a:pt x="0" y="805"/>
                  </a:lnTo>
                  <a:lnTo>
                    <a:pt x="0" y="805"/>
                  </a:lnTo>
                  <a:lnTo>
                    <a:pt x="23" y="818"/>
                  </a:lnTo>
                  <a:lnTo>
                    <a:pt x="50" y="829"/>
                  </a:lnTo>
                  <a:lnTo>
                    <a:pt x="81" y="838"/>
                  </a:lnTo>
                  <a:lnTo>
                    <a:pt x="111" y="846"/>
                  </a:lnTo>
                  <a:lnTo>
                    <a:pt x="143" y="851"/>
                  </a:lnTo>
                  <a:lnTo>
                    <a:pt x="176" y="856"/>
                  </a:lnTo>
                  <a:lnTo>
                    <a:pt x="209" y="858"/>
                  </a:lnTo>
                  <a:lnTo>
                    <a:pt x="241" y="858"/>
                  </a:lnTo>
                  <a:lnTo>
                    <a:pt x="275" y="854"/>
                  </a:lnTo>
                  <a:lnTo>
                    <a:pt x="305" y="850"/>
                  </a:lnTo>
                  <a:lnTo>
                    <a:pt x="335" y="842"/>
                  </a:lnTo>
                  <a:lnTo>
                    <a:pt x="364" y="832"/>
                  </a:lnTo>
                  <a:lnTo>
                    <a:pt x="389" y="819"/>
                  </a:lnTo>
                  <a:lnTo>
                    <a:pt x="402" y="813"/>
                  </a:lnTo>
                  <a:lnTo>
                    <a:pt x="413" y="805"/>
                  </a:lnTo>
                  <a:lnTo>
                    <a:pt x="423" y="797"/>
                  </a:lnTo>
                  <a:lnTo>
                    <a:pt x="432" y="788"/>
                  </a:lnTo>
                  <a:lnTo>
                    <a:pt x="442" y="776"/>
                  </a:lnTo>
                  <a:lnTo>
                    <a:pt x="448" y="767"/>
                  </a:lnTo>
                  <a:lnTo>
                    <a:pt x="448" y="767"/>
                  </a:lnTo>
                  <a:lnTo>
                    <a:pt x="453" y="770"/>
                  </a:lnTo>
                  <a:lnTo>
                    <a:pt x="454" y="776"/>
                  </a:lnTo>
                  <a:lnTo>
                    <a:pt x="456" y="789"/>
                  </a:lnTo>
                  <a:lnTo>
                    <a:pt x="456" y="821"/>
                  </a:lnTo>
                  <a:lnTo>
                    <a:pt x="456" y="821"/>
                  </a:lnTo>
                  <a:lnTo>
                    <a:pt x="469" y="818"/>
                  </a:lnTo>
                  <a:lnTo>
                    <a:pt x="481" y="813"/>
                  </a:lnTo>
                  <a:lnTo>
                    <a:pt x="491" y="808"/>
                  </a:lnTo>
                  <a:lnTo>
                    <a:pt x="501" y="800"/>
                  </a:lnTo>
                  <a:lnTo>
                    <a:pt x="510" y="794"/>
                  </a:lnTo>
                  <a:lnTo>
                    <a:pt x="518" y="786"/>
                  </a:lnTo>
                  <a:lnTo>
                    <a:pt x="531" y="767"/>
                  </a:lnTo>
                  <a:lnTo>
                    <a:pt x="543" y="748"/>
                  </a:lnTo>
                  <a:lnTo>
                    <a:pt x="556" y="727"/>
                  </a:lnTo>
                  <a:lnTo>
                    <a:pt x="567" y="708"/>
                  </a:lnTo>
                  <a:lnTo>
                    <a:pt x="580" y="689"/>
                  </a:lnTo>
                  <a:lnTo>
                    <a:pt x="580" y="689"/>
                  </a:lnTo>
                  <a:lnTo>
                    <a:pt x="588" y="690"/>
                  </a:lnTo>
                  <a:lnTo>
                    <a:pt x="593" y="694"/>
                  </a:lnTo>
                  <a:lnTo>
                    <a:pt x="596" y="700"/>
                  </a:lnTo>
                  <a:lnTo>
                    <a:pt x="599" y="705"/>
                  </a:lnTo>
                  <a:lnTo>
                    <a:pt x="602" y="711"/>
                  </a:lnTo>
                  <a:lnTo>
                    <a:pt x="606" y="716"/>
                  </a:lnTo>
                  <a:lnTo>
                    <a:pt x="612" y="719"/>
                  </a:lnTo>
                  <a:lnTo>
                    <a:pt x="620" y="719"/>
                  </a:lnTo>
                  <a:lnTo>
                    <a:pt x="620" y="719"/>
                  </a:lnTo>
                  <a:lnTo>
                    <a:pt x="639" y="702"/>
                  </a:lnTo>
                  <a:lnTo>
                    <a:pt x="658" y="681"/>
                  </a:lnTo>
                  <a:lnTo>
                    <a:pt x="674" y="659"/>
                  </a:lnTo>
                  <a:lnTo>
                    <a:pt x="688" y="635"/>
                  </a:lnTo>
                  <a:lnTo>
                    <a:pt x="701" y="611"/>
                  </a:lnTo>
                  <a:lnTo>
                    <a:pt x="714" y="584"/>
                  </a:lnTo>
                  <a:lnTo>
                    <a:pt x="725" y="557"/>
                  </a:lnTo>
                  <a:lnTo>
                    <a:pt x="734" y="530"/>
                  </a:lnTo>
                  <a:lnTo>
                    <a:pt x="753" y="471"/>
                  </a:lnTo>
                  <a:lnTo>
                    <a:pt x="773" y="414"/>
                  </a:lnTo>
                  <a:lnTo>
                    <a:pt x="792" y="356"/>
                  </a:lnTo>
                  <a:lnTo>
                    <a:pt x="803" y="328"/>
                  </a:lnTo>
                  <a:lnTo>
                    <a:pt x="814" y="301"/>
                  </a:lnTo>
                  <a:lnTo>
                    <a:pt x="814" y="301"/>
                  </a:lnTo>
                  <a:lnTo>
                    <a:pt x="833" y="304"/>
                  </a:lnTo>
                  <a:lnTo>
                    <a:pt x="855" y="307"/>
                  </a:lnTo>
                  <a:lnTo>
                    <a:pt x="876" y="309"/>
                  </a:lnTo>
                  <a:lnTo>
                    <a:pt x="898" y="309"/>
                  </a:lnTo>
                  <a:lnTo>
                    <a:pt x="919" y="305"/>
                  </a:lnTo>
                  <a:lnTo>
                    <a:pt x="940" y="304"/>
                  </a:lnTo>
                  <a:lnTo>
                    <a:pt x="959" y="299"/>
                  </a:lnTo>
                  <a:lnTo>
                    <a:pt x="976" y="293"/>
                  </a:lnTo>
                  <a:lnTo>
                    <a:pt x="976" y="293"/>
                  </a:lnTo>
                  <a:lnTo>
                    <a:pt x="973" y="282"/>
                  </a:lnTo>
                  <a:lnTo>
                    <a:pt x="968" y="270"/>
                  </a:lnTo>
                  <a:lnTo>
                    <a:pt x="960" y="263"/>
                  </a:lnTo>
                  <a:lnTo>
                    <a:pt x="951" y="253"/>
                  </a:lnTo>
                  <a:lnTo>
                    <a:pt x="940" y="247"/>
                  </a:lnTo>
                  <a:lnTo>
                    <a:pt x="925" y="240"/>
                  </a:lnTo>
                  <a:lnTo>
                    <a:pt x="895" y="229"/>
                  </a:lnTo>
                  <a:lnTo>
                    <a:pt x="862" y="220"/>
                  </a:lnTo>
                  <a:lnTo>
                    <a:pt x="828" y="212"/>
                  </a:lnTo>
                  <a:lnTo>
                    <a:pt x="795" y="202"/>
                  </a:lnTo>
                  <a:lnTo>
                    <a:pt x="766" y="193"/>
                  </a:lnTo>
                  <a:lnTo>
                    <a:pt x="766" y="193"/>
                  </a:lnTo>
                  <a:lnTo>
                    <a:pt x="790" y="188"/>
                  </a:lnTo>
                  <a:lnTo>
                    <a:pt x="814" y="185"/>
                  </a:lnTo>
                  <a:lnTo>
                    <a:pt x="839" y="180"/>
                  </a:lnTo>
                  <a:lnTo>
                    <a:pt x="863" y="175"/>
                  </a:lnTo>
                  <a:lnTo>
                    <a:pt x="884" y="169"/>
                  </a:lnTo>
                  <a:lnTo>
                    <a:pt x="893" y="165"/>
                  </a:lnTo>
                  <a:lnTo>
                    <a:pt x="903" y="161"/>
                  </a:lnTo>
                  <a:lnTo>
                    <a:pt x="911" y="154"/>
                  </a:lnTo>
                  <a:lnTo>
                    <a:pt x="919" y="148"/>
                  </a:lnTo>
                  <a:lnTo>
                    <a:pt x="925" y="140"/>
                  </a:lnTo>
                  <a:lnTo>
                    <a:pt x="930" y="130"/>
                  </a:lnTo>
                  <a:lnTo>
                    <a:pt x="930" y="130"/>
                  </a:lnTo>
                  <a:lnTo>
                    <a:pt x="922" y="126"/>
                  </a:lnTo>
                  <a:lnTo>
                    <a:pt x="914" y="123"/>
                  </a:lnTo>
                  <a:lnTo>
                    <a:pt x="897" y="116"/>
                  </a:lnTo>
                  <a:lnTo>
                    <a:pt x="878" y="113"/>
                  </a:lnTo>
                  <a:lnTo>
                    <a:pt x="855" y="111"/>
                  </a:lnTo>
                  <a:lnTo>
                    <a:pt x="835" y="110"/>
                  </a:lnTo>
                  <a:lnTo>
                    <a:pt x="814" y="107"/>
                  </a:lnTo>
                  <a:lnTo>
                    <a:pt x="796" y="100"/>
                  </a:lnTo>
                  <a:lnTo>
                    <a:pt x="788" y="97"/>
                  </a:lnTo>
                  <a:lnTo>
                    <a:pt x="782" y="92"/>
                  </a:lnTo>
                  <a:lnTo>
                    <a:pt x="782" y="92"/>
                  </a:lnTo>
                  <a:lnTo>
                    <a:pt x="819" y="86"/>
                  </a:lnTo>
                  <a:lnTo>
                    <a:pt x="838" y="83"/>
                  </a:lnTo>
                  <a:lnTo>
                    <a:pt x="854" y="78"/>
                  </a:lnTo>
                  <a:lnTo>
                    <a:pt x="868" y="70"/>
                  </a:lnTo>
                  <a:lnTo>
                    <a:pt x="874" y="65"/>
                  </a:lnTo>
                  <a:lnTo>
                    <a:pt x="879" y="60"/>
                  </a:lnTo>
                  <a:lnTo>
                    <a:pt x="884" y="54"/>
                  </a:lnTo>
                  <a:lnTo>
                    <a:pt x="887" y="48"/>
                  </a:lnTo>
                  <a:lnTo>
                    <a:pt x="890" y="38"/>
                  </a:lnTo>
                  <a:lnTo>
                    <a:pt x="890" y="30"/>
                  </a:lnTo>
                  <a:lnTo>
                    <a:pt x="890" y="30"/>
                  </a:lnTo>
                  <a:lnTo>
                    <a:pt x="871" y="25"/>
                  </a:lnTo>
                  <a:lnTo>
                    <a:pt x="850" y="22"/>
                  </a:lnTo>
                  <a:lnTo>
                    <a:pt x="806" y="18"/>
                  </a:lnTo>
                  <a:lnTo>
                    <a:pt x="761" y="13"/>
                  </a:lnTo>
                  <a:lnTo>
                    <a:pt x="741" y="10"/>
                  </a:lnTo>
                  <a:lnTo>
                    <a:pt x="720" y="6"/>
                  </a:lnTo>
                  <a:lnTo>
                    <a:pt x="720" y="6"/>
                  </a:lnTo>
                  <a:lnTo>
                    <a:pt x="742" y="0"/>
                  </a:lnTo>
                  <a:lnTo>
                    <a:pt x="666" y="0"/>
                  </a:lnTo>
                  <a:lnTo>
                    <a:pt x="666" y="0"/>
                  </a:lnTo>
                  <a:lnTo>
                    <a:pt x="677" y="11"/>
                  </a:lnTo>
                  <a:lnTo>
                    <a:pt x="688" y="22"/>
                  </a:lnTo>
                  <a:lnTo>
                    <a:pt x="698" y="37"/>
                  </a:lnTo>
                  <a:lnTo>
                    <a:pt x="706" y="49"/>
                  </a:lnTo>
                  <a:lnTo>
                    <a:pt x="712" y="65"/>
                  </a:lnTo>
                  <a:lnTo>
                    <a:pt x="718" y="80"/>
                  </a:lnTo>
                  <a:lnTo>
                    <a:pt x="723" y="95"/>
                  </a:lnTo>
                  <a:lnTo>
                    <a:pt x="728" y="111"/>
                  </a:lnTo>
                  <a:lnTo>
                    <a:pt x="730" y="127"/>
                  </a:lnTo>
                  <a:lnTo>
                    <a:pt x="731" y="145"/>
                  </a:lnTo>
                  <a:lnTo>
                    <a:pt x="731" y="162"/>
                  </a:lnTo>
                  <a:lnTo>
                    <a:pt x="731" y="178"/>
                  </a:lnTo>
                  <a:lnTo>
                    <a:pt x="728" y="196"/>
                  </a:lnTo>
                  <a:lnTo>
                    <a:pt x="725" y="213"/>
                  </a:lnTo>
                  <a:lnTo>
                    <a:pt x="718" y="229"/>
                  </a:lnTo>
                  <a:lnTo>
                    <a:pt x="712" y="247"/>
                  </a:lnTo>
                  <a:lnTo>
                    <a:pt x="712" y="247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anchor="ctr">
              <a:noAutofit/>
            </a:bodyPr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4" name=""/>
            <p:cNvSpPr/>
            <p:nvPr/>
          </p:nvSpPr>
          <p:spPr>
            <a:xfrm>
              <a:off x="6215063" y="0"/>
              <a:ext cx="2151062" cy="2012950"/>
            </a:xfrm>
            <a:custGeom>
              <a:avLst/>
              <a:gdLst/>
              <a:cxnLst>
                <a:cxn ang="0">
                  <a:pos x="792" y="220"/>
                </a:cxn>
                <a:cxn ang="0">
                  <a:pos x="617" y="318"/>
                </a:cxn>
                <a:cxn ang="0">
                  <a:pos x="536" y="410"/>
                </a:cxn>
                <a:cxn ang="0">
                  <a:pos x="490" y="509"/>
                </a:cxn>
                <a:cxn ang="0">
                  <a:pos x="464" y="627"/>
                </a:cxn>
                <a:cxn ang="0">
                  <a:pos x="469" y="767"/>
                </a:cxn>
                <a:cxn ang="0">
                  <a:pos x="472" y="899"/>
                </a:cxn>
                <a:cxn ang="0">
                  <a:pos x="431" y="1034"/>
                </a:cxn>
                <a:cxn ang="0">
                  <a:pos x="353" y="1142"/>
                </a:cxn>
                <a:cxn ang="0">
                  <a:pos x="253" y="1209"/>
                </a:cxn>
                <a:cxn ang="0">
                  <a:pos x="181" y="1225"/>
                </a:cxn>
                <a:cxn ang="0">
                  <a:pos x="110" y="1211"/>
                </a:cxn>
                <a:cxn ang="0">
                  <a:pos x="57" y="1171"/>
                </a:cxn>
                <a:cxn ang="0">
                  <a:pos x="35" y="1130"/>
                </a:cxn>
                <a:cxn ang="0">
                  <a:pos x="33" y="1052"/>
                </a:cxn>
                <a:cxn ang="0">
                  <a:pos x="14" y="1007"/>
                </a:cxn>
                <a:cxn ang="0">
                  <a:pos x="0" y="1087"/>
                </a:cxn>
                <a:cxn ang="0">
                  <a:pos x="32" y="1184"/>
                </a:cxn>
                <a:cxn ang="0">
                  <a:pos x="99" y="1250"/>
                </a:cxn>
                <a:cxn ang="0">
                  <a:pos x="169" y="1268"/>
                </a:cxn>
                <a:cxn ang="0">
                  <a:pos x="254" y="1257"/>
                </a:cxn>
                <a:cxn ang="0">
                  <a:pos x="332" y="1220"/>
                </a:cxn>
                <a:cxn ang="0">
                  <a:pos x="450" y="1090"/>
                </a:cxn>
                <a:cxn ang="0">
                  <a:pos x="496" y="929"/>
                </a:cxn>
                <a:cxn ang="0">
                  <a:pos x="538" y="935"/>
                </a:cxn>
                <a:cxn ang="0">
                  <a:pos x="563" y="921"/>
                </a:cxn>
                <a:cxn ang="0">
                  <a:pos x="558" y="862"/>
                </a:cxn>
                <a:cxn ang="0">
                  <a:pos x="589" y="848"/>
                </a:cxn>
                <a:cxn ang="0">
                  <a:pos x="612" y="813"/>
                </a:cxn>
                <a:cxn ang="0">
                  <a:pos x="581" y="757"/>
                </a:cxn>
                <a:cxn ang="0">
                  <a:pos x="530" y="690"/>
                </a:cxn>
                <a:cxn ang="0">
                  <a:pos x="517" y="608"/>
                </a:cxn>
                <a:cxn ang="0">
                  <a:pos x="534" y="498"/>
                </a:cxn>
                <a:cxn ang="0">
                  <a:pos x="587" y="407"/>
                </a:cxn>
                <a:cxn ang="0">
                  <a:pos x="663" y="334"/>
                </a:cxn>
                <a:cxn ang="0">
                  <a:pos x="854" y="235"/>
                </a:cxn>
                <a:cxn ang="0">
                  <a:pos x="964" y="235"/>
                </a:cxn>
                <a:cxn ang="0">
                  <a:pos x="1045" y="258"/>
                </a:cxn>
                <a:cxn ang="0">
                  <a:pos x="1121" y="243"/>
                </a:cxn>
                <a:cxn ang="0">
                  <a:pos x="1228" y="165"/>
                </a:cxn>
                <a:cxn ang="0">
                  <a:pos x="1355" y="0"/>
                </a:cxn>
                <a:cxn ang="0">
                  <a:pos x="1242" y="29"/>
                </a:cxn>
                <a:cxn ang="0">
                  <a:pos x="1271" y="60"/>
                </a:cxn>
                <a:cxn ang="0">
                  <a:pos x="1226" y="60"/>
                </a:cxn>
                <a:cxn ang="0">
                  <a:pos x="1198" y="27"/>
                </a:cxn>
                <a:cxn ang="0">
                  <a:pos x="1137" y="18"/>
                </a:cxn>
                <a:cxn ang="0">
                  <a:pos x="1188" y="89"/>
                </a:cxn>
                <a:cxn ang="0">
                  <a:pos x="1158" y="153"/>
                </a:cxn>
                <a:cxn ang="0">
                  <a:pos x="1072" y="188"/>
                </a:cxn>
                <a:cxn ang="0">
                  <a:pos x="1045" y="169"/>
                </a:cxn>
                <a:cxn ang="0">
                  <a:pos x="1153" y="97"/>
                </a:cxn>
                <a:cxn ang="0">
                  <a:pos x="1142" y="70"/>
                </a:cxn>
                <a:cxn ang="0">
                  <a:pos x="1059" y="107"/>
                </a:cxn>
                <a:cxn ang="0">
                  <a:pos x="991" y="119"/>
                </a:cxn>
                <a:cxn ang="0">
                  <a:pos x="1001" y="92"/>
                </a:cxn>
                <a:cxn ang="0">
                  <a:pos x="1086" y="59"/>
                </a:cxn>
                <a:cxn ang="0">
                  <a:pos x="1125" y="22"/>
                </a:cxn>
                <a:cxn ang="0">
                  <a:pos x="1096" y="19"/>
                </a:cxn>
                <a:cxn ang="0">
                  <a:pos x="1016" y="38"/>
                </a:cxn>
                <a:cxn ang="0">
                  <a:pos x="1002" y="19"/>
                </a:cxn>
                <a:cxn ang="0">
                  <a:pos x="940" y="0"/>
                </a:cxn>
                <a:cxn ang="0">
                  <a:pos x="899" y="110"/>
                </a:cxn>
              </a:cxnLst>
              <a:rect l="0" t="0" r="r" b="b"/>
              <a:pathLst>
                <a:path w="1355" h="1268">
                  <a:moveTo>
                    <a:pt x="915" y="193"/>
                  </a:moveTo>
                  <a:lnTo>
                    <a:pt x="915" y="193"/>
                  </a:lnTo>
                  <a:lnTo>
                    <a:pt x="873" y="199"/>
                  </a:lnTo>
                  <a:lnTo>
                    <a:pt x="832" y="208"/>
                  </a:lnTo>
                  <a:lnTo>
                    <a:pt x="792" y="220"/>
                  </a:lnTo>
                  <a:lnTo>
                    <a:pt x="754" y="234"/>
                  </a:lnTo>
                  <a:lnTo>
                    <a:pt x="717" y="251"/>
                  </a:lnTo>
                  <a:lnTo>
                    <a:pt x="681" y="270"/>
                  </a:lnTo>
                  <a:lnTo>
                    <a:pt x="647" y="293"/>
                  </a:lnTo>
                  <a:lnTo>
                    <a:pt x="617" y="318"/>
                  </a:lnTo>
                  <a:lnTo>
                    <a:pt x="587" y="345"/>
                  </a:lnTo>
                  <a:lnTo>
                    <a:pt x="574" y="361"/>
                  </a:lnTo>
                  <a:lnTo>
                    <a:pt x="560" y="377"/>
                  </a:lnTo>
                  <a:lnTo>
                    <a:pt x="549" y="393"/>
                  </a:lnTo>
                  <a:lnTo>
                    <a:pt x="536" y="410"/>
                  </a:lnTo>
                  <a:lnTo>
                    <a:pt x="525" y="428"/>
                  </a:lnTo>
                  <a:lnTo>
                    <a:pt x="515" y="447"/>
                  </a:lnTo>
                  <a:lnTo>
                    <a:pt x="506" y="466"/>
                  </a:lnTo>
                  <a:lnTo>
                    <a:pt x="498" y="487"/>
                  </a:lnTo>
                  <a:lnTo>
                    <a:pt x="490" y="509"/>
                  </a:lnTo>
                  <a:lnTo>
                    <a:pt x="484" y="530"/>
                  </a:lnTo>
                  <a:lnTo>
                    <a:pt x="477" y="554"/>
                  </a:lnTo>
                  <a:lnTo>
                    <a:pt x="472" y="578"/>
                  </a:lnTo>
                  <a:lnTo>
                    <a:pt x="468" y="601"/>
                  </a:lnTo>
                  <a:lnTo>
                    <a:pt x="464" y="627"/>
                  </a:lnTo>
                  <a:lnTo>
                    <a:pt x="464" y="627"/>
                  </a:lnTo>
                  <a:lnTo>
                    <a:pt x="463" y="663"/>
                  </a:lnTo>
                  <a:lnTo>
                    <a:pt x="463" y="698"/>
                  </a:lnTo>
                  <a:lnTo>
                    <a:pt x="466" y="733"/>
                  </a:lnTo>
                  <a:lnTo>
                    <a:pt x="469" y="767"/>
                  </a:lnTo>
                  <a:lnTo>
                    <a:pt x="472" y="799"/>
                  </a:lnTo>
                  <a:lnTo>
                    <a:pt x="474" y="832"/>
                  </a:lnTo>
                  <a:lnTo>
                    <a:pt x="476" y="865"/>
                  </a:lnTo>
                  <a:lnTo>
                    <a:pt x="472" y="899"/>
                  </a:lnTo>
                  <a:lnTo>
                    <a:pt x="472" y="899"/>
                  </a:lnTo>
                  <a:lnTo>
                    <a:pt x="468" y="928"/>
                  </a:lnTo>
                  <a:lnTo>
                    <a:pt x="461" y="955"/>
                  </a:lnTo>
                  <a:lnTo>
                    <a:pt x="453" y="982"/>
                  </a:lnTo>
                  <a:lnTo>
                    <a:pt x="444" y="1009"/>
                  </a:lnTo>
                  <a:lnTo>
                    <a:pt x="431" y="1034"/>
                  </a:lnTo>
                  <a:lnTo>
                    <a:pt x="418" y="1058"/>
                  </a:lnTo>
                  <a:lnTo>
                    <a:pt x="404" y="1082"/>
                  </a:lnTo>
                  <a:lnTo>
                    <a:pt x="388" y="1104"/>
                  </a:lnTo>
                  <a:lnTo>
                    <a:pt x="371" y="1123"/>
                  </a:lnTo>
                  <a:lnTo>
                    <a:pt x="353" y="1142"/>
                  </a:lnTo>
                  <a:lnTo>
                    <a:pt x="334" y="1160"/>
                  </a:lnTo>
                  <a:lnTo>
                    <a:pt x="315" y="1176"/>
                  </a:lnTo>
                  <a:lnTo>
                    <a:pt x="294" y="1188"/>
                  </a:lnTo>
                  <a:lnTo>
                    <a:pt x="274" y="1200"/>
                  </a:lnTo>
                  <a:lnTo>
                    <a:pt x="253" y="1209"/>
                  </a:lnTo>
                  <a:lnTo>
                    <a:pt x="232" y="1217"/>
                  </a:lnTo>
                  <a:lnTo>
                    <a:pt x="232" y="1217"/>
                  </a:lnTo>
                  <a:lnTo>
                    <a:pt x="215" y="1220"/>
                  </a:lnTo>
                  <a:lnTo>
                    <a:pt x="197" y="1223"/>
                  </a:lnTo>
                  <a:lnTo>
                    <a:pt x="181" y="1225"/>
                  </a:lnTo>
                  <a:lnTo>
                    <a:pt x="165" y="1225"/>
                  </a:lnTo>
                  <a:lnTo>
                    <a:pt x="150" y="1223"/>
                  </a:lnTo>
                  <a:lnTo>
                    <a:pt x="135" y="1220"/>
                  </a:lnTo>
                  <a:lnTo>
                    <a:pt x="122" y="1215"/>
                  </a:lnTo>
                  <a:lnTo>
                    <a:pt x="110" y="1211"/>
                  </a:lnTo>
                  <a:lnTo>
                    <a:pt x="97" y="1204"/>
                  </a:lnTo>
                  <a:lnTo>
                    <a:pt x="86" y="1198"/>
                  </a:lnTo>
                  <a:lnTo>
                    <a:pt x="75" y="1190"/>
                  </a:lnTo>
                  <a:lnTo>
                    <a:pt x="65" y="1180"/>
                  </a:lnTo>
                  <a:lnTo>
                    <a:pt x="57" y="1171"/>
                  </a:lnTo>
                  <a:lnTo>
                    <a:pt x="49" y="1161"/>
                  </a:lnTo>
                  <a:lnTo>
                    <a:pt x="43" y="1150"/>
                  </a:lnTo>
                  <a:lnTo>
                    <a:pt x="38" y="1139"/>
                  </a:lnTo>
                  <a:lnTo>
                    <a:pt x="38" y="1139"/>
                  </a:lnTo>
                  <a:lnTo>
                    <a:pt x="35" y="1130"/>
                  </a:lnTo>
                  <a:lnTo>
                    <a:pt x="33" y="1122"/>
                  </a:lnTo>
                  <a:lnTo>
                    <a:pt x="32" y="1104"/>
                  </a:lnTo>
                  <a:lnTo>
                    <a:pt x="32" y="1085"/>
                  </a:lnTo>
                  <a:lnTo>
                    <a:pt x="33" y="1068"/>
                  </a:lnTo>
                  <a:lnTo>
                    <a:pt x="33" y="1052"/>
                  </a:lnTo>
                  <a:lnTo>
                    <a:pt x="30" y="1036"/>
                  </a:lnTo>
                  <a:lnTo>
                    <a:pt x="29" y="1028"/>
                  </a:lnTo>
                  <a:lnTo>
                    <a:pt x="25" y="1020"/>
                  </a:lnTo>
                  <a:lnTo>
                    <a:pt x="21" y="1013"/>
                  </a:lnTo>
                  <a:lnTo>
                    <a:pt x="14" y="1007"/>
                  </a:lnTo>
                  <a:lnTo>
                    <a:pt x="14" y="1007"/>
                  </a:lnTo>
                  <a:lnTo>
                    <a:pt x="8" y="1026"/>
                  </a:lnTo>
                  <a:lnTo>
                    <a:pt x="3" y="1045"/>
                  </a:lnTo>
                  <a:lnTo>
                    <a:pt x="0" y="1066"/>
                  </a:lnTo>
                  <a:lnTo>
                    <a:pt x="0" y="1087"/>
                  </a:lnTo>
                  <a:lnTo>
                    <a:pt x="3" y="1107"/>
                  </a:lnTo>
                  <a:lnTo>
                    <a:pt x="8" y="1126"/>
                  </a:lnTo>
                  <a:lnTo>
                    <a:pt x="14" y="1147"/>
                  </a:lnTo>
                  <a:lnTo>
                    <a:pt x="22" y="1166"/>
                  </a:lnTo>
                  <a:lnTo>
                    <a:pt x="32" y="1184"/>
                  </a:lnTo>
                  <a:lnTo>
                    <a:pt x="43" y="1200"/>
                  </a:lnTo>
                  <a:lnTo>
                    <a:pt x="56" y="1215"/>
                  </a:lnTo>
                  <a:lnTo>
                    <a:pt x="68" y="1230"/>
                  </a:lnTo>
                  <a:lnTo>
                    <a:pt x="84" y="1241"/>
                  </a:lnTo>
                  <a:lnTo>
                    <a:pt x="99" y="1250"/>
                  </a:lnTo>
                  <a:lnTo>
                    <a:pt x="115" y="1258"/>
                  </a:lnTo>
                  <a:lnTo>
                    <a:pt x="132" y="1263"/>
                  </a:lnTo>
                  <a:lnTo>
                    <a:pt x="132" y="1263"/>
                  </a:lnTo>
                  <a:lnTo>
                    <a:pt x="150" y="1266"/>
                  </a:lnTo>
                  <a:lnTo>
                    <a:pt x="169" y="1268"/>
                  </a:lnTo>
                  <a:lnTo>
                    <a:pt x="186" y="1268"/>
                  </a:lnTo>
                  <a:lnTo>
                    <a:pt x="204" y="1268"/>
                  </a:lnTo>
                  <a:lnTo>
                    <a:pt x="221" y="1265"/>
                  </a:lnTo>
                  <a:lnTo>
                    <a:pt x="239" y="1262"/>
                  </a:lnTo>
                  <a:lnTo>
                    <a:pt x="254" y="1257"/>
                  </a:lnTo>
                  <a:lnTo>
                    <a:pt x="272" y="1252"/>
                  </a:lnTo>
                  <a:lnTo>
                    <a:pt x="288" y="1246"/>
                  </a:lnTo>
                  <a:lnTo>
                    <a:pt x="304" y="1238"/>
                  </a:lnTo>
                  <a:lnTo>
                    <a:pt x="318" y="1228"/>
                  </a:lnTo>
                  <a:lnTo>
                    <a:pt x="332" y="1220"/>
                  </a:lnTo>
                  <a:lnTo>
                    <a:pt x="361" y="1198"/>
                  </a:lnTo>
                  <a:lnTo>
                    <a:pt x="387" y="1174"/>
                  </a:lnTo>
                  <a:lnTo>
                    <a:pt x="410" y="1147"/>
                  </a:lnTo>
                  <a:lnTo>
                    <a:pt x="431" y="1120"/>
                  </a:lnTo>
                  <a:lnTo>
                    <a:pt x="450" y="1090"/>
                  </a:lnTo>
                  <a:lnTo>
                    <a:pt x="466" y="1058"/>
                  </a:lnTo>
                  <a:lnTo>
                    <a:pt x="479" y="1026"/>
                  </a:lnTo>
                  <a:lnTo>
                    <a:pt x="487" y="993"/>
                  </a:lnTo>
                  <a:lnTo>
                    <a:pt x="493" y="961"/>
                  </a:lnTo>
                  <a:lnTo>
                    <a:pt x="496" y="929"/>
                  </a:lnTo>
                  <a:lnTo>
                    <a:pt x="496" y="929"/>
                  </a:lnTo>
                  <a:lnTo>
                    <a:pt x="506" y="929"/>
                  </a:lnTo>
                  <a:lnTo>
                    <a:pt x="515" y="929"/>
                  </a:lnTo>
                  <a:lnTo>
                    <a:pt x="530" y="934"/>
                  </a:lnTo>
                  <a:lnTo>
                    <a:pt x="538" y="935"/>
                  </a:lnTo>
                  <a:lnTo>
                    <a:pt x="544" y="937"/>
                  </a:lnTo>
                  <a:lnTo>
                    <a:pt x="550" y="934"/>
                  </a:lnTo>
                  <a:lnTo>
                    <a:pt x="558" y="929"/>
                  </a:lnTo>
                  <a:lnTo>
                    <a:pt x="558" y="929"/>
                  </a:lnTo>
                  <a:lnTo>
                    <a:pt x="563" y="921"/>
                  </a:lnTo>
                  <a:lnTo>
                    <a:pt x="566" y="912"/>
                  </a:lnTo>
                  <a:lnTo>
                    <a:pt x="566" y="902"/>
                  </a:lnTo>
                  <a:lnTo>
                    <a:pt x="565" y="893"/>
                  </a:lnTo>
                  <a:lnTo>
                    <a:pt x="560" y="873"/>
                  </a:lnTo>
                  <a:lnTo>
                    <a:pt x="558" y="862"/>
                  </a:lnTo>
                  <a:lnTo>
                    <a:pt x="558" y="851"/>
                  </a:lnTo>
                  <a:lnTo>
                    <a:pt x="558" y="851"/>
                  </a:lnTo>
                  <a:lnTo>
                    <a:pt x="569" y="853"/>
                  </a:lnTo>
                  <a:lnTo>
                    <a:pt x="581" y="851"/>
                  </a:lnTo>
                  <a:lnTo>
                    <a:pt x="589" y="848"/>
                  </a:lnTo>
                  <a:lnTo>
                    <a:pt x="596" y="843"/>
                  </a:lnTo>
                  <a:lnTo>
                    <a:pt x="601" y="837"/>
                  </a:lnTo>
                  <a:lnTo>
                    <a:pt x="606" y="830"/>
                  </a:lnTo>
                  <a:lnTo>
                    <a:pt x="609" y="823"/>
                  </a:lnTo>
                  <a:lnTo>
                    <a:pt x="612" y="813"/>
                  </a:lnTo>
                  <a:lnTo>
                    <a:pt x="612" y="813"/>
                  </a:lnTo>
                  <a:lnTo>
                    <a:pt x="608" y="802"/>
                  </a:lnTo>
                  <a:lnTo>
                    <a:pt x="604" y="791"/>
                  </a:lnTo>
                  <a:lnTo>
                    <a:pt x="593" y="773"/>
                  </a:lnTo>
                  <a:lnTo>
                    <a:pt x="581" y="757"/>
                  </a:lnTo>
                  <a:lnTo>
                    <a:pt x="568" y="745"/>
                  </a:lnTo>
                  <a:lnTo>
                    <a:pt x="555" y="730"/>
                  </a:lnTo>
                  <a:lnTo>
                    <a:pt x="544" y="716"/>
                  </a:lnTo>
                  <a:lnTo>
                    <a:pt x="533" y="700"/>
                  </a:lnTo>
                  <a:lnTo>
                    <a:pt x="530" y="690"/>
                  </a:lnTo>
                  <a:lnTo>
                    <a:pt x="526" y="681"/>
                  </a:lnTo>
                  <a:lnTo>
                    <a:pt x="526" y="681"/>
                  </a:lnTo>
                  <a:lnTo>
                    <a:pt x="522" y="655"/>
                  </a:lnTo>
                  <a:lnTo>
                    <a:pt x="519" y="632"/>
                  </a:lnTo>
                  <a:lnTo>
                    <a:pt x="517" y="608"/>
                  </a:lnTo>
                  <a:lnTo>
                    <a:pt x="517" y="584"/>
                  </a:lnTo>
                  <a:lnTo>
                    <a:pt x="520" y="562"/>
                  </a:lnTo>
                  <a:lnTo>
                    <a:pt x="523" y="539"/>
                  </a:lnTo>
                  <a:lnTo>
                    <a:pt x="528" y="519"/>
                  </a:lnTo>
                  <a:lnTo>
                    <a:pt x="534" y="498"/>
                  </a:lnTo>
                  <a:lnTo>
                    <a:pt x="542" y="479"/>
                  </a:lnTo>
                  <a:lnTo>
                    <a:pt x="552" y="460"/>
                  </a:lnTo>
                  <a:lnTo>
                    <a:pt x="563" y="442"/>
                  </a:lnTo>
                  <a:lnTo>
                    <a:pt x="574" y="425"/>
                  </a:lnTo>
                  <a:lnTo>
                    <a:pt x="587" y="407"/>
                  </a:lnTo>
                  <a:lnTo>
                    <a:pt x="600" y="391"/>
                  </a:lnTo>
                  <a:lnTo>
                    <a:pt x="616" y="375"/>
                  </a:lnTo>
                  <a:lnTo>
                    <a:pt x="630" y="361"/>
                  </a:lnTo>
                  <a:lnTo>
                    <a:pt x="646" y="347"/>
                  </a:lnTo>
                  <a:lnTo>
                    <a:pt x="663" y="334"/>
                  </a:lnTo>
                  <a:lnTo>
                    <a:pt x="698" y="309"/>
                  </a:lnTo>
                  <a:lnTo>
                    <a:pt x="736" y="286"/>
                  </a:lnTo>
                  <a:lnTo>
                    <a:pt x="775" y="267"/>
                  </a:lnTo>
                  <a:lnTo>
                    <a:pt x="814" y="250"/>
                  </a:lnTo>
                  <a:lnTo>
                    <a:pt x="854" y="235"/>
                  </a:lnTo>
                  <a:lnTo>
                    <a:pt x="892" y="224"/>
                  </a:lnTo>
                  <a:lnTo>
                    <a:pt x="931" y="216"/>
                  </a:lnTo>
                  <a:lnTo>
                    <a:pt x="931" y="216"/>
                  </a:lnTo>
                  <a:lnTo>
                    <a:pt x="948" y="228"/>
                  </a:lnTo>
                  <a:lnTo>
                    <a:pt x="964" y="235"/>
                  </a:lnTo>
                  <a:lnTo>
                    <a:pt x="981" y="243"/>
                  </a:lnTo>
                  <a:lnTo>
                    <a:pt x="997" y="250"/>
                  </a:lnTo>
                  <a:lnTo>
                    <a:pt x="1013" y="253"/>
                  </a:lnTo>
                  <a:lnTo>
                    <a:pt x="1029" y="256"/>
                  </a:lnTo>
                  <a:lnTo>
                    <a:pt x="1045" y="258"/>
                  </a:lnTo>
                  <a:lnTo>
                    <a:pt x="1061" y="258"/>
                  </a:lnTo>
                  <a:lnTo>
                    <a:pt x="1077" y="255"/>
                  </a:lnTo>
                  <a:lnTo>
                    <a:pt x="1091" y="253"/>
                  </a:lnTo>
                  <a:lnTo>
                    <a:pt x="1107" y="248"/>
                  </a:lnTo>
                  <a:lnTo>
                    <a:pt x="1121" y="243"/>
                  </a:lnTo>
                  <a:lnTo>
                    <a:pt x="1136" y="235"/>
                  </a:lnTo>
                  <a:lnTo>
                    <a:pt x="1150" y="229"/>
                  </a:lnTo>
                  <a:lnTo>
                    <a:pt x="1177" y="212"/>
                  </a:lnTo>
                  <a:lnTo>
                    <a:pt x="1203" y="189"/>
                  </a:lnTo>
                  <a:lnTo>
                    <a:pt x="1228" y="165"/>
                  </a:lnTo>
                  <a:lnTo>
                    <a:pt x="1252" y="140"/>
                  </a:lnTo>
                  <a:lnTo>
                    <a:pt x="1276" y="113"/>
                  </a:lnTo>
                  <a:lnTo>
                    <a:pt x="1296" y="84"/>
                  </a:lnTo>
                  <a:lnTo>
                    <a:pt x="1317" y="56"/>
                  </a:lnTo>
                  <a:lnTo>
                    <a:pt x="1355" y="0"/>
                  </a:lnTo>
                  <a:lnTo>
                    <a:pt x="1212" y="0"/>
                  </a:lnTo>
                  <a:lnTo>
                    <a:pt x="1212" y="0"/>
                  </a:lnTo>
                  <a:lnTo>
                    <a:pt x="1218" y="8"/>
                  </a:lnTo>
                  <a:lnTo>
                    <a:pt x="1226" y="16"/>
                  </a:lnTo>
                  <a:lnTo>
                    <a:pt x="1242" y="29"/>
                  </a:lnTo>
                  <a:lnTo>
                    <a:pt x="1252" y="35"/>
                  </a:lnTo>
                  <a:lnTo>
                    <a:pt x="1260" y="43"/>
                  </a:lnTo>
                  <a:lnTo>
                    <a:pt x="1266" y="51"/>
                  </a:lnTo>
                  <a:lnTo>
                    <a:pt x="1271" y="60"/>
                  </a:lnTo>
                  <a:lnTo>
                    <a:pt x="1271" y="60"/>
                  </a:lnTo>
                  <a:lnTo>
                    <a:pt x="1260" y="62"/>
                  </a:lnTo>
                  <a:lnTo>
                    <a:pt x="1250" y="64"/>
                  </a:lnTo>
                  <a:lnTo>
                    <a:pt x="1242" y="64"/>
                  </a:lnTo>
                  <a:lnTo>
                    <a:pt x="1234" y="62"/>
                  </a:lnTo>
                  <a:lnTo>
                    <a:pt x="1226" y="60"/>
                  </a:lnTo>
                  <a:lnTo>
                    <a:pt x="1222" y="57"/>
                  </a:lnTo>
                  <a:lnTo>
                    <a:pt x="1215" y="54"/>
                  </a:lnTo>
                  <a:lnTo>
                    <a:pt x="1210" y="49"/>
                  </a:lnTo>
                  <a:lnTo>
                    <a:pt x="1204" y="38"/>
                  </a:lnTo>
                  <a:lnTo>
                    <a:pt x="1198" y="27"/>
                  </a:lnTo>
                  <a:lnTo>
                    <a:pt x="1188" y="0"/>
                  </a:lnTo>
                  <a:lnTo>
                    <a:pt x="1136" y="0"/>
                  </a:lnTo>
                  <a:lnTo>
                    <a:pt x="1136" y="0"/>
                  </a:lnTo>
                  <a:lnTo>
                    <a:pt x="1136" y="8"/>
                  </a:lnTo>
                  <a:lnTo>
                    <a:pt x="1137" y="18"/>
                  </a:lnTo>
                  <a:lnTo>
                    <a:pt x="1144" y="33"/>
                  </a:lnTo>
                  <a:lnTo>
                    <a:pt x="1152" y="49"/>
                  </a:lnTo>
                  <a:lnTo>
                    <a:pt x="1163" y="64"/>
                  </a:lnTo>
                  <a:lnTo>
                    <a:pt x="1175" y="78"/>
                  </a:lnTo>
                  <a:lnTo>
                    <a:pt x="1188" y="89"/>
                  </a:lnTo>
                  <a:lnTo>
                    <a:pt x="1203" y="99"/>
                  </a:lnTo>
                  <a:lnTo>
                    <a:pt x="1217" y="107"/>
                  </a:lnTo>
                  <a:lnTo>
                    <a:pt x="1217" y="107"/>
                  </a:lnTo>
                  <a:lnTo>
                    <a:pt x="1179" y="137"/>
                  </a:lnTo>
                  <a:lnTo>
                    <a:pt x="1158" y="153"/>
                  </a:lnTo>
                  <a:lnTo>
                    <a:pt x="1134" y="165"/>
                  </a:lnTo>
                  <a:lnTo>
                    <a:pt x="1110" y="178"/>
                  </a:lnTo>
                  <a:lnTo>
                    <a:pt x="1098" y="181"/>
                  </a:lnTo>
                  <a:lnTo>
                    <a:pt x="1085" y="185"/>
                  </a:lnTo>
                  <a:lnTo>
                    <a:pt x="1072" y="188"/>
                  </a:lnTo>
                  <a:lnTo>
                    <a:pt x="1059" y="188"/>
                  </a:lnTo>
                  <a:lnTo>
                    <a:pt x="1045" y="188"/>
                  </a:lnTo>
                  <a:lnTo>
                    <a:pt x="1031" y="185"/>
                  </a:lnTo>
                  <a:lnTo>
                    <a:pt x="1031" y="185"/>
                  </a:lnTo>
                  <a:lnTo>
                    <a:pt x="1045" y="169"/>
                  </a:lnTo>
                  <a:lnTo>
                    <a:pt x="1061" y="156"/>
                  </a:lnTo>
                  <a:lnTo>
                    <a:pt x="1080" y="143"/>
                  </a:lnTo>
                  <a:lnTo>
                    <a:pt x="1098" y="132"/>
                  </a:lnTo>
                  <a:lnTo>
                    <a:pt x="1136" y="110"/>
                  </a:lnTo>
                  <a:lnTo>
                    <a:pt x="1153" y="97"/>
                  </a:lnTo>
                  <a:lnTo>
                    <a:pt x="1171" y="84"/>
                  </a:lnTo>
                  <a:lnTo>
                    <a:pt x="1171" y="84"/>
                  </a:lnTo>
                  <a:lnTo>
                    <a:pt x="1161" y="75"/>
                  </a:lnTo>
                  <a:lnTo>
                    <a:pt x="1152" y="72"/>
                  </a:lnTo>
                  <a:lnTo>
                    <a:pt x="1142" y="70"/>
                  </a:lnTo>
                  <a:lnTo>
                    <a:pt x="1131" y="70"/>
                  </a:lnTo>
                  <a:lnTo>
                    <a:pt x="1120" y="75"/>
                  </a:lnTo>
                  <a:lnTo>
                    <a:pt x="1109" y="80"/>
                  </a:lnTo>
                  <a:lnTo>
                    <a:pt x="1085" y="92"/>
                  </a:lnTo>
                  <a:lnTo>
                    <a:pt x="1059" y="107"/>
                  </a:lnTo>
                  <a:lnTo>
                    <a:pt x="1045" y="113"/>
                  </a:lnTo>
                  <a:lnTo>
                    <a:pt x="1032" y="118"/>
                  </a:lnTo>
                  <a:lnTo>
                    <a:pt x="1018" y="121"/>
                  </a:lnTo>
                  <a:lnTo>
                    <a:pt x="1005" y="121"/>
                  </a:lnTo>
                  <a:lnTo>
                    <a:pt x="991" y="119"/>
                  </a:lnTo>
                  <a:lnTo>
                    <a:pt x="977" y="115"/>
                  </a:lnTo>
                  <a:lnTo>
                    <a:pt x="977" y="115"/>
                  </a:lnTo>
                  <a:lnTo>
                    <a:pt x="983" y="107"/>
                  </a:lnTo>
                  <a:lnTo>
                    <a:pt x="991" y="99"/>
                  </a:lnTo>
                  <a:lnTo>
                    <a:pt x="1001" y="92"/>
                  </a:lnTo>
                  <a:lnTo>
                    <a:pt x="1010" y="88"/>
                  </a:lnTo>
                  <a:lnTo>
                    <a:pt x="1031" y="80"/>
                  </a:lnTo>
                  <a:lnTo>
                    <a:pt x="1053" y="72"/>
                  </a:lnTo>
                  <a:lnTo>
                    <a:pt x="1075" y="64"/>
                  </a:lnTo>
                  <a:lnTo>
                    <a:pt x="1086" y="59"/>
                  </a:lnTo>
                  <a:lnTo>
                    <a:pt x="1096" y="54"/>
                  </a:lnTo>
                  <a:lnTo>
                    <a:pt x="1104" y="48"/>
                  </a:lnTo>
                  <a:lnTo>
                    <a:pt x="1112" y="40"/>
                  </a:lnTo>
                  <a:lnTo>
                    <a:pt x="1118" y="32"/>
                  </a:lnTo>
                  <a:lnTo>
                    <a:pt x="1125" y="22"/>
                  </a:lnTo>
                  <a:lnTo>
                    <a:pt x="1125" y="22"/>
                  </a:lnTo>
                  <a:lnTo>
                    <a:pt x="1118" y="19"/>
                  </a:lnTo>
                  <a:lnTo>
                    <a:pt x="1112" y="18"/>
                  </a:lnTo>
                  <a:lnTo>
                    <a:pt x="1104" y="18"/>
                  </a:lnTo>
                  <a:lnTo>
                    <a:pt x="1096" y="19"/>
                  </a:lnTo>
                  <a:lnTo>
                    <a:pt x="1078" y="22"/>
                  </a:lnTo>
                  <a:lnTo>
                    <a:pt x="1061" y="29"/>
                  </a:lnTo>
                  <a:lnTo>
                    <a:pt x="1043" y="35"/>
                  </a:lnTo>
                  <a:lnTo>
                    <a:pt x="1024" y="38"/>
                  </a:lnTo>
                  <a:lnTo>
                    <a:pt x="1016" y="38"/>
                  </a:lnTo>
                  <a:lnTo>
                    <a:pt x="1008" y="37"/>
                  </a:lnTo>
                  <a:lnTo>
                    <a:pt x="1001" y="33"/>
                  </a:lnTo>
                  <a:lnTo>
                    <a:pt x="993" y="30"/>
                  </a:lnTo>
                  <a:lnTo>
                    <a:pt x="993" y="30"/>
                  </a:lnTo>
                  <a:lnTo>
                    <a:pt x="1002" y="19"/>
                  </a:lnTo>
                  <a:lnTo>
                    <a:pt x="1013" y="11"/>
                  </a:lnTo>
                  <a:lnTo>
                    <a:pt x="1028" y="5"/>
                  </a:lnTo>
                  <a:lnTo>
                    <a:pt x="1040" y="0"/>
                  </a:lnTo>
                  <a:lnTo>
                    <a:pt x="940" y="0"/>
                  </a:lnTo>
                  <a:lnTo>
                    <a:pt x="940" y="0"/>
                  </a:lnTo>
                  <a:lnTo>
                    <a:pt x="926" y="18"/>
                  </a:lnTo>
                  <a:lnTo>
                    <a:pt x="915" y="38"/>
                  </a:lnTo>
                  <a:lnTo>
                    <a:pt x="905" y="60"/>
                  </a:lnTo>
                  <a:lnTo>
                    <a:pt x="900" y="84"/>
                  </a:lnTo>
                  <a:lnTo>
                    <a:pt x="899" y="110"/>
                  </a:lnTo>
                  <a:lnTo>
                    <a:pt x="900" y="135"/>
                  </a:lnTo>
                  <a:lnTo>
                    <a:pt x="905" y="164"/>
                  </a:lnTo>
                  <a:lnTo>
                    <a:pt x="915" y="193"/>
                  </a:lnTo>
                  <a:lnTo>
                    <a:pt x="915" y="193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anchor="ctr">
              <a:noAutofit/>
            </a:bodyPr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5" name=""/>
            <p:cNvSpPr/>
            <p:nvPr/>
          </p:nvSpPr>
          <p:spPr>
            <a:xfrm>
              <a:off x="7432675" y="0"/>
              <a:ext cx="1262062" cy="1970088"/>
            </a:xfrm>
            <a:custGeom>
              <a:avLst/>
              <a:gdLst/>
              <a:cxnLst>
                <a:cxn ang="0">
                  <a:pos x="658" y="170"/>
                </a:cxn>
                <a:cxn ang="0">
                  <a:pos x="723" y="180"/>
                </a:cxn>
                <a:cxn ang="0">
                  <a:pos x="727" y="207"/>
                </a:cxn>
                <a:cxn ang="0">
                  <a:pos x="679" y="210"/>
                </a:cxn>
                <a:cxn ang="0">
                  <a:pos x="598" y="180"/>
                </a:cxn>
                <a:cxn ang="0">
                  <a:pos x="603" y="223"/>
                </a:cxn>
                <a:cxn ang="0">
                  <a:pos x="679" y="264"/>
                </a:cxn>
                <a:cxn ang="0">
                  <a:pos x="703" y="312"/>
                </a:cxn>
                <a:cxn ang="0">
                  <a:pos x="669" y="403"/>
                </a:cxn>
                <a:cxn ang="0">
                  <a:pos x="652" y="391"/>
                </a:cxn>
                <a:cxn ang="0">
                  <a:pos x="668" y="304"/>
                </a:cxn>
                <a:cxn ang="0">
                  <a:pos x="652" y="263"/>
                </a:cxn>
                <a:cxn ang="0">
                  <a:pos x="604" y="363"/>
                </a:cxn>
                <a:cxn ang="0">
                  <a:pos x="558" y="422"/>
                </a:cxn>
                <a:cxn ang="0">
                  <a:pos x="539" y="398"/>
                </a:cxn>
                <a:cxn ang="0">
                  <a:pos x="582" y="328"/>
                </a:cxn>
                <a:cxn ang="0">
                  <a:pos x="612" y="267"/>
                </a:cxn>
                <a:cxn ang="0">
                  <a:pos x="590" y="263"/>
                </a:cxn>
                <a:cxn ang="0">
                  <a:pos x="518" y="352"/>
                </a:cxn>
                <a:cxn ang="0">
                  <a:pos x="474" y="371"/>
                </a:cxn>
                <a:cxn ang="0">
                  <a:pos x="496" y="310"/>
                </a:cxn>
                <a:cxn ang="0">
                  <a:pos x="563" y="247"/>
                </a:cxn>
                <a:cxn ang="0">
                  <a:pos x="563" y="218"/>
                </a:cxn>
                <a:cxn ang="0">
                  <a:pos x="463" y="269"/>
                </a:cxn>
                <a:cxn ang="0">
                  <a:pos x="401" y="366"/>
                </a:cxn>
                <a:cxn ang="0">
                  <a:pos x="402" y="423"/>
                </a:cxn>
                <a:cxn ang="0">
                  <a:pos x="434" y="479"/>
                </a:cxn>
                <a:cxn ang="0">
                  <a:pos x="268" y="557"/>
                </a:cxn>
                <a:cxn ang="0">
                  <a:pos x="132" y="673"/>
                </a:cxn>
                <a:cxn ang="0">
                  <a:pos x="54" y="780"/>
                </a:cxn>
                <a:cxn ang="0">
                  <a:pos x="8" y="902"/>
                </a:cxn>
                <a:cxn ang="0">
                  <a:pos x="3" y="1040"/>
                </a:cxn>
                <a:cxn ang="0">
                  <a:pos x="31" y="1136"/>
                </a:cxn>
                <a:cxn ang="0">
                  <a:pos x="105" y="1217"/>
                </a:cxn>
                <a:cxn ang="0">
                  <a:pos x="173" y="1241"/>
                </a:cxn>
                <a:cxn ang="0">
                  <a:pos x="206" y="1222"/>
                </a:cxn>
                <a:cxn ang="0">
                  <a:pos x="226" y="1169"/>
                </a:cxn>
                <a:cxn ang="0">
                  <a:pos x="181" y="1141"/>
                </a:cxn>
                <a:cxn ang="0">
                  <a:pos x="119" y="1090"/>
                </a:cxn>
                <a:cxn ang="0">
                  <a:pos x="86" y="961"/>
                </a:cxn>
                <a:cxn ang="0">
                  <a:pos x="101" y="838"/>
                </a:cxn>
                <a:cxn ang="0">
                  <a:pos x="156" y="727"/>
                </a:cxn>
                <a:cxn ang="0">
                  <a:pos x="237" y="632"/>
                </a:cxn>
                <a:cxn ang="0">
                  <a:pos x="334" y="555"/>
                </a:cxn>
                <a:cxn ang="0">
                  <a:pos x="458" y="495"/>
                </a:cxn>
                <a:cxn ang="0">
                  <a:pos x="556" y="531"/>
                </a:cxn>
                <a:cxn ang="0">
                  <a:pos x="658" y="511"/>
                </a:cxn>
                <a:cxn ang="0">
                  <a:pos x="733" y="434"/>
                </a:cxn>
                <a:cxn ang="0">
                  <a:pos x="779" y="323"/>
                </a:cxn>
                <a:cxn ang="0">
                  <a:pos x="795" y="193"/>
                </a:cxn>
                <a:cxn ang="0">
                  <a:pos x="777" y="67"/>
                </a:cxn>
                <a:cxn ang="0">
                  <a:pos x="700" y="0"/>
                </a:cxn>
                <a:cxn ang="0">
                  <a:pos x="669" y="84"/>
                </a:cxn>
                <a:cxn ang="0">
                  <a:pos x="644" y="154"/>
                </a:cxn>
              </a:cxnLst>
              <a:rect l="0" t="0" r="r" b="b"/>
              <a:pathLst>
                <a:path w="795" h="1241">
                  <a:moveTo>
                    <a:pt x="644" y="154"/>
                  </a:moveTo>
                  <a:lnTo>
                    <a:pt x="644" y="154"/>
                  </a:lnTo>
                  <a:lnTo>
                    <a:pt x="647" y="161"/>
                  </a:lnTo>
                  <a:lnTo>
                    <a:pt x="652" y="165"/>
                  </a:lnTo>
                  <a:lnTo>
                    <a:pt x="658" y="170"/>
                  </a:lnTo>
                  <a:lnTo>
                    <a:pt x="665" y="173"/>
                  </a:lnTo>
                  <a:lnTo>
                    <a:pt x="679" y="178"/>
                  </a:lnTo>
                  <a:lnTo>
                    <a:pt x="693" y="181"/>
                  </a:lnTo>
                  <a:lnTo>
                    <a:pt x="709" y="181"/>
                  </a:lnTo>
                  <a:lnTo>
                    <a:pt x="723" y="180"/>
                  </a:lnTo>
                  <a:lnTo>
                    <a:pt x="744" y="177"/>
                  </a:lnTo>
                  <a:lnTo>
                    <a:pt x="744" y="177"/>
                  </a:lnTo>
                  <a:lnTo>
                    <a:pt x="739" y="189"/>
                  </a:lnTo>
                  <a:lnTo>
                    <a:pt x="733" y="200"/>
                  </a:lnTo>
                  <a:lnTo>
                    <a:pt x="727" y="207"/>
                  </a:lnTo>
                  <a:lnTo>
                    <a:pt x="717" y="212"/>
                  </a:lnTo>
                  <a:lnTo>
                    <a:pt x="709" y="213"/>
                  </a:lnTo>
                  <a:lnTo>
                    <a:pt x="700" y="215"/>
                  </a:lnTo>
                  <a:lnTo>
                    <a:pt x="690" y="213"/>
                  </a:lnTo>
                  <a:lnTo>
                    <a:pt x="679" y="210"/>
                  </a:lnTo>
                  <a:lnTo>
                    <a:pt x="660" y="202"/>
                  </a:lnTo>
                  <a:lnTo>
                    <a:pt x="639" y="191"/>
                  </a:lnTo>
                  <a:lnTo>
                    <a:pt x="606" y="169"/>
                  </a:lnTo>
                  <a:lnTo>
                    <a:pt x="606" y="169"/>
                  </a:lnTo>
                  <a:lnTo>
                    <a:pt x="598" y="180"/>
                  </a:lnTo>
                  <a:lnTo>
                    <a:pt x="595" y="189"/>
                  </a:lnTo>
                  <a:lnTo>
                    <a:pt x="593" y="199"/>
                  </a:lnTo>
                  <a:lnTo>
                    <a:pt x="595" y="207"/>
                  </a:lnTo>
                  <a:lnTo>
                    <a:pt x="598" y="215"/>
                  </a:lnTo>
                  <a:lnTo>
                    <a:pt x="603" y="223"/>
                  </a:lnTo>
                  <a:lnTo>
                    <a:pt x="609" y="229"/>
                  </a:lnTo>
                  <a:lnTo>
                    <a:pt x="617" y="235"/>
                  </a:lnTo>
                  <a:lnTo>
                    <a:pt x="636" y="247"/>
                  </a:lnTo>
                  <a:lnTo>
                    <a:pt x="658" y="256"/>
                  </a:lnTo>
                  <a:lnTo>
                    <a:pt x="679" y="264"/>
                  </a:lnTo>
                  <a:lnTo>
                    <a:pt x="698" y="270"/>
                  </a:lnTo>
                  <a:lnTo>
                    <a:pt x="698" y="270"/>
                  </a:lnTo>
                  <a:lnTo>
                    <a:pt x="701" y="280"/>
                  </a:lnTo>
                  <a:lnTo>
                    <a:pt x="703" y="291"/>
                  </a:lnTo>
                  <a:lnTo>
                    <a:pt x="703" y="312"/>
                  </a:lnTo>
                  <a:lnTo>
                    <a:pt x="700" y="331"/>
                  </a:lnTo>
                  <a:lnTo>
                    <a:pt x="695" y="352"/>
                  </a:lnTo>
                  <a:lnTo>
                    <a:pt x="688" y="369"/>
                  </a:lnTo>
                  <a:lnTo>
                    <a:pt x="679" y="387"/>
                  </a:lnTo>
                  <a:lnTo>
                    <a:pt x="669" y="403"/>
                  </a:lnTo>
                  <a:lnTo>
                    <a:pt x="660" y="417"/>
                  </a:lnTo>
                  <a:lnTo>
                    <a:pt x="660" y="417"/>
                  </a:lnTo>
                  <a:lnTo>
                    <a:pt x="655" y="409"/>
                  </a:lnTo>
                  <a:lnTo>
                    <a:pt x="653" y="401"/>
                  </a:lnTo>
                  <a:lnTo>
                    <a:pt x="652" y="391"/>
                  </a:lnTo>
                  <a:lnTo>
                    <a:pt x="652" y="380"/>
                  </a:lnTo>
                  <a:lnTo>
                    <a:pt x="657" y="358"/>
                  </a:lnTo>
                  <a:lnTo>
                    <a:pt x="661" y="336"/>
                  </a:lnTo>
                  <a:lnTo>
                    <a:pt x="666" y="313"/>
                  </a:lnTo>
                  <a:lnTo>
                    <a:pt x="668" y="304"/>
                  </a:lnTo>
                  <a:lnTo>
                    <a:pt x="668" y="293"/>
                  </a:lnTo>
                  <a:lnTo>
                    <a:pt x="666" y="285"/>
                  </a:lnTo>
                  <a:lnTo>
                    <a:pt x="665" y="275"/>
                  </a:lnTo>
                  <a:lnTo>
                    <a:pt x="658" y="269"/>
                  </a:lnTo>
                  <a:lnTo>
                    <a:pt x="652" y="263"/>
                  </a:lnTo>
                  <a:lnTo>
                    <a:pt x="652" y="263"/>
                  </a:lnTo>
                  <a:lnTo>
                    <a:pt x="644" y="272"/>
                  </a:lnTo>
                  <a:lnTo>
                    <a:pt x="638" y="283"/>
                  </a:lnTo>
                  <a:lnTo>
                    <a:pt x="626" y="309"/>
                  </a:lnTo>
                  <a:lnTo>
                    <a:pt x="604" y="363"/>
                  </a:lnTo>
                  <a:lnTo>
                    <a:pt x="591" y="388"/>
                  </a:lnTo>
                  <a:lnTo>
                    <a:pt x="583" y="399"/>
                  </a:lnTo>
                  <a:lnTo>
                    <a:pt x="577" y="409"/>
                  </a:lnTo>
                  <a:lnTo>
                    <a:pt x="568" y="417"/>
                  </a:lnTo>
                  <a:lnTo>
                    <a:pt x="558" y="422"/>
                  </a:lnTo>
                  <a:lnTo>
                    <a:pt x="547" y="425"/>
                  </a:lnTo>
                  <a:lnTo>
                    <a:pt x="536" y="425"/>
                  </a:lnTo>
                  <a:lnTo>
                    <a:pt x="536" y="425"/>
                  </a:lnTo>
                  <a:lnTo>
                    <a:pt x="536" y="410"/>
                  </a:lnTo>
                  <a:lnTo>
                    <a:pt x="539" y="398"/>
                  </a:lnTo>
                  <a:lnTo>
                    <a:pt x="544" y="385"/>
                  </a:lnTo>
                  <a:lnTo>
                    <a:pt x="548" y="372"/>
                  </a:lnTo>
                  <a:lnTo>
                    <a:pt x="556" y="361"/>
                  </a:lnTo>
                  <a:lnTo>
                    <a:pt x="564" y="350"/>
                  </a:lnTo>
                  <a:lnTo>
                    <a:pt x="582" y="328"/>
                  </a:lnTo>
                  <a:lnTo>
                    <a:pt x="598" y="307"/>
                  </a:lnTo>
                  <a:lnTo>
                    <a:pt x="604" y="298"/>
                  </a:lnTo>
                  <a:lnTo>
                    <a:pt x="609" y="288"/>
                  </a:lnTo>
                  <a:lnTo>
                    <a:pt x="612" y="278"/>
                  </a:lnTo>
                  <a:lnTo>
                    <a:pt x="612" y="267"/>
                  </a:lnTo>
                  <a:lnTo>
                    <a:pt x="610" y="258"/>
                  </a:lnTo>
                  <a:lnTo>
                    <a:pt x="606" y="247"/>
                  </a:lnTo>
                  <a:lnTo>
                    <a:pt x="606" y="247"/>
                  </a:lnTo>
                  <a:lnTo>
                    <a:pt x="596" y="255"/>
                  </a:lnTo>
                  <a:lnTo>
                    <a:pt x="590" y="263"/>
                  </a:lnTo>
                  <a:lnTo>
                    <a:pt x="575" y="282"/>
                  </a:lnTo>
                  <a:lnTo>
                    <a:pt x="550" y="320"/>
                  </a:lnTo>
                  <a:lnTo>
                    <a:pt x="536" y="337"/>
                  </a:lnTo>
                  <a:lnTo>
                    <a:pt x="528" y="345"/>
                  </a:lnTo>
                  <a:lnTo>
                    <a:pt x="518" y="352"/>
                  </a:lnTo>
                  <a:lnTo>
                    <a:pt x="509" y="358"/>
                  </a:lnTo>
                  <a:lnTo>
                    <a:pt x="499" y="364"/>
                  </a:lnTo>
                  <a:lnTo>
                    <a:pt x="486" y="368"/>
                  </a:lnTo>
                  <a:lnTo>
                    <a:pt x="474" y="371"/>
                  </a:lnTo>
                  <a:lnTo>
                    <a:pt x="474" y="371"/>
                  </a:lnTo>
                  <a:lnTo>
                    <a:pt x="475" y="356"/>
                  </a:lnTo>
                  <a:lnTo>
                    <a:pt x="478" y="344"/>
                  </a:lnTo>
                  <a:lnTo>
                    <a:pt x="483" y="331"/>
                  </a:lnTo>
                  <a:lnTo>
                    <a:pt x="490" y="321"/>
                  </a:lnTo>
                  <a:lnTo>
                    <a:pt x="496" y="310"/>
                  </a:lnTo>
                  <a:lnTo>
                    <a:pt x="504" y="302"/>
                  </a:lnTo>
                  <a:lnTo>
                    <a:pt x="520" y="285"/>
                  </a:lnTo>
                  <a:lnTo>
                    <a:pt x="537" y="270"/>
                  </a:lnTo>
                  <a:lnTo>
                    <a:pt x="555" y="255"/>
                  </a:lnTo>
                  <a:lnTo>
                    <a:pt x="563" y="247"/>
                  </a:lnTo>
                  <a:lnTo>
                    <a:pt x="571" y="237"/>
                  </a:lnTo>
                  <a:lnTo>
                    <a:pt x="577" y="226"/>
                  </a:lnTo>
                  <a:lnTo>
                    <a:pt x="582" y="216"/>
                  </a:lnTo>
                  <a:lnTo>
                    <a:pt x="582" y="216"/>
                  </a:lnTo>
                  <a:lnTo>
                    <a:pt x="563" y="218"/>
                  </a:lnTo>
                  <a:lnTo>
                    <a:pt x="542" y="223"/>
                  </a:lnTo>
                  <a:lnTo>
                    <a:pt x="521" y="231"/>
                  </a:lnTo>
                  <a:lnTo>
                    <a:pt x="501" y="240"/>
                  </a:lnTo>
                  <a:lnTo>
                    <a:pt x="480" y="253"/>
                  </a:lnTo>
                  <a:lnTo>
                    <a:pt x="463" y="269"/>
                  </a:lnTo>
                  <a:lnTo>
                    <a:pt x="445" y="285"/>
                  </a:lnTo>
                  <a:lnTo>
                    <a:pt x="429" y="304"/>
                  </a:lnTo>
                  <a:lnTo>
                    <a:pt x="416" y="323"/>
                  </a:lnTo>
                  <a:lnTo>
                    <a:pt x="407" y="345"/>
                  </a:lnTo>
                  <a:lnTo>
                    <a:pt x="401" y="366"/>
                  </a:lnTo>
                  <a:lnTo>
                    <a:pt x="399" y="377"/>
                  </a:lnTo>
                  <a:lnTo>
                    <a:pt x="397" y="388"/>
                  </a:lnTo>
                  <a:lnTo>
                    <a:pt x="397" y="399"/>
                  </a:lnTo>
                  <a:lnTo>
                    <a:pt x="399" y="412"/>
                  </a:lnTo>
                  <a:lnTo>
                    <a:pt x="402" y="423"/>
                  </a:lnTo>
                  <a:lnTo>
                    <a:pt x="405" y="434"/>
                  </a:lnTo>
                  <a:lnTo>
                    <a:pt x="410" y="445"/>
                  </a:lnTo>
                  <a:lnTo>
                    <a:pt x="418" y="457"/>
                  </a:lnTo>
                  <a:lnTo>
                    <a:pt x="426" y="468"/>
                  </a:lnTo>
                  <a:lnTo>
                    <a:pt x="434" y="479"/>
                  </a:lnTo>
                  <a:lnTo>
                    <a:pt x="434" y="479"/>
                  </a:lnTo>
                  <a:lnTo>
                    <a:pt x="394" y="493"/>
                  </a:lnTo>
                  <a:lnTo>
                    <a:pt x="353" y="511"/>
                  </a:lnTo>
                  <a:lnTo>
                    <a:pt x="311" y="531"/>
                  </a:lnTo>
                  <a:lnTo>
                    <a:pt x="268" y="557"/>
                  </a:lnTo>
                  <a:lnTo>
                    <a:pt x="227" y="585"/>
                  </a:lnTo>
                  <a:lnTo>
                    <a:pt x="187" y="619"/>
                  </a:lnTo>
                  <a:lnTo>
                    <a:pt x="168" y="636"/>
                  </a:lnTo>
                  <a:lnTo>
                    <a:pt x="149" y="654"/>
                  </a:lnTo>
                  <a:lnTo>
                    <a:pt x="132" y="673"/>
                  </a:lnTo>
                  <a:lnTo>
                    <a:pt x="114" y="692"/>
                  </a:lnTo>
                  <a:lnTo>
                    <a:pt x="97" y="713"/>
                  </a:lnTo>
                  <a:lnTo>
                    <a:pt x="82" y="735"/>
                  </a:lnTo>
                  <a:lnTo>
                    <a:pt x="68" y="757"/>
                  </a:lnTo>
                  <a:lnTo>
                    <a:pt x="54" y="780"/>
                  </a:lnTo>
                  <a:lnTo>
                    <a:pt x="43" y="802"/>
                  </a:lnTo>
                  <a:lnTo>
                    <a:pt x="31" y="827"/>
                  </a:lnTo>
                  <a:lnTo>
                    <a:pt x="22" y="851"/>
                  </a:lnTo>
                  <a:lnTo>
                    <a:pt x="14" y="877"/>
                  </a:lnTo>
                  <a:lnTo>
                    <a:pt x="8" y="902"/>
                  </a:lnTo>
                  <a:lnTo>
                    <a:pt x="3" y="929"/>
                  </a:lnTo>
                  <a:lnTo>
                    <a:pt x="1" y="956"/>
                  </a:lnTo>
                  <a:lnTo>
                    <a:pt x="0" y="983"/>
                  </a:lnTo>
                  <a:lnTo>
                    <a:pt x="1" y="1012"/>
                  </a:lnTo>
                  <a:lnTo>
                    <a:pt x="3" y="1040"/>
                  </a:lnTo>
                  <a:lnTo>
                    <a:pt x="9" y="1071"/>
                  </a:lnTo>
                  <a:lnTo>
                    <a:pt x="16" y="1099"/>
                  </a:lnTo>
                  <a:lnTo>
                    <a:pt x="16" y="1099"/>
                  </a:lnTo>
                  <a:lnTo>
                    <a:pt x="22" y="1118"/>
                  </a:lnTo>
                  <a:lnTo>
                    <a:pt x="31" y="1136"/>
                  </a:lnTo>
                  <a:lnTo>
                    <a:pt x="43" y="1155"/>
                  </a:lnTo>
                  <a:lnTo>
                    <a:pt x="57" y="1173"/>
                  </a:lnTo>
                  <a:lnTo>
                    <a:pt x="71" y="1188"/>
                  </a:lnTo>
                  <a:lnTo>
                    <a:pt x="89" y="1204"/>
                  </a:lnTo>
                  <a:lnTo>
                    <a:pt x="105" y="1217"/>
                  </a:lnTo>
                  <a:lnTo>
                    <a:pt x="122" y="1228"/>
                  </a:lnTo>
                  <a:lnTo>
                    <a:pt x="140" y="1236"/>
                  </a:lnTo>
                  <a:lnTo>
                    <a:pt x="157" y="1241"/>
                  </a:lnTo>
                  <a:lnTo>
                    <a:pt x="165" y="1241"/>
                  </a:lnTo>
                  <a:lnTo>
                    <a:pt x="173" y="1241"/>
                  </a:lnTo>
                  <a:lnTo>
                    <a:pt x="181" y="1239"/>
                  </a:lnTo>
                  <a:lnTo>
                    <a:pt x="187" y="1238"/>
                  </a:lnTo>
                  <a:lnTo>
                    <a:pt x="194" y="1233"/>
                  </a:lnTo>
                  <a:lnTo>
                    <a:pt x="200" y="1228"/>
                  </a:lnTo>
                  <a:lnTo>
                    <a:pt x="206" y="1222"/>
                  </a:lnTo>
                  <a:lnTo>
                    <a:pt x="211" y="1215"/>
                  </a:lnTo>
                  <a:lnTo>
                    <a:pt x="216" y="1206"/>
                  </a:lnTo>
                  <a:lnTo>
                    <a:pt x="219" y="1195"/>
                  </a:lnTo>
                  <a:lnTo>
                    <a:pt x="222" y="1184"/>
                  </a:lnTo>
                  <a:lnTo>
                    <a:pt x="226" y="1169"/>
                  </a:lnTo>
                  <a:lnTo>
                    <a:pt x="226" y="1169"/>
                  </a:lnTo>
                  <a:lnTo>
                    <a:pt x="216" y="1160"/>
                  </a:lnTo>
                  <a:lnTo>
                    <a:pt x="205" y="1153"/>
                  </a:lnTo>
                  <a:lnTo>
                    <a:pt x="194" y="1147"/>
                  </a:lnTo>
                  <a:lnTo>
                    <a:pt x="181" y="1141"/>
                  </a:lnTo>
                  <a:lnTo>
                    <a:pt x="154" y="1130"/>
                  </a:lnTo>
                  <a:lnTo>
                    <a:pt x="143" y="1123"/>
                  </a:lnTo>
                  <a:lnTo>
                    <a:pt x="132" y="1115"/>
                  </a:lnTo>
                  <a:lnTo>
                    <a:pt x="132" y="1115"/>
                  </a:lnTo>
                  <a:lnTo>
                    <a:pt x="119" y="1090"/>
                  </a:lnTo>
                  <a:lnTo>
                    <a:pt x="108" y="1064"/>
                  </a:lnTo>
                  <a:lnTo>
                    <a:pt x="100" y="1037"/>
                  </a:lnTo>
                  <a:lnTo>
                    <a:pt x="94" y="1012"/>
                  </a:lnTo>
                  <a:lnTo>
                    <a:pt x="89" y="986"/>
                  </a:lnTo>
                  <a:lnTo>
                    <a:pt x="86" y="961"/>
                  </a:lnTo>
                  <a:lnTo>
                    <a:pt x="86" y="935"/>
                  </a:lnTo>
                  <a:lnTo>
                    <a:pt x="87" y="912"/>
                  </a:lnTo>
                  <a:lnTo>
                    <a:pt x="90" y="888"/>
                  </a:lnTo>
                  <a:lnTo>
                    <a:pt x="95" y="862"/>
                  </a:lnTo>
                  <a:lnTo>
                    <a:pt x="101" y="838"/>
                  </a:lnTo>
                  <a:lnTo>
                    <a:pt x="109" y="816"/>
                  </a:lnTo>
                  <a:lnTo>
                    <a:pt x="119" y="794"/>
                  </a:lnTo>
                  <a:lnTo>
                    <a:pt x="130" y="770"/>
                  </a:lnTo>
                  <a:lnTo>
                    <a:pt x="141" y="749"/>
                  </a:lnTo>
                  <a:lnTo>
                    <a:pt x="156" y="727"/>
                  </a:lnTo>
                  <a:lnTo>
                    <a:pt x="170" y="708"/>
                  </a:lnTo>
                  <a:lnTo>
                    <a:pt x="184" y="687"/>
                  </a:lnTo>
                  <a:lnTo>
                    <a:pt x="202" y="668"/>
                  </a:lnTo>
                  <a:lnTo>
                    <a:pt x="218" y="649"/>
                  </a:lnTo>
                  <a:lnTo>
                    <a:pt x="237" y="632"/>
                  </a:lnTo>
                  <a:lnTo>
                    <a:pt x="254" y="614"/>
                  </a:lnTo>
                  <a:lnTo>
                    <a:pt x="273" y="598"/>
                  </a:lnTo>
                  <a:lnTo>
                    <a:pt x="294" y="582"/>
                  </a:lnTo>
                  <a:lnTo>
                    <a:pt x="313" y="568"/>
                  </a:lnTo>
                  <a:lnTo>
                    <a:pt x="334" y="555"/>
                  </a:lnTo>
                  <a:lnTo>
                    <a:pt x="375" y="531"/>
                  </a:lnTo>
                  <a:lnTo>
                    <a:pt x="396" y="520"/>
                  </a:lnTo>
                  <a:lnTo>
                    <a:pt x="416" y="511"/>
                  </a:lnTo>
                  <a:lnTo>
                    <a:pt x="437" y="503"/>
                  </a:lnTo>
                  <a:lnTo>
                    <a:pt x="458" y="495"/>
                  </a:lnTo>
                  <a:lnTo>
                    <a:pt x="458" y="495"/>
                  </a:lnTo>
                  <a:lnTo>
                    <a:pt x="483" y="509"/>
                  </a:lnTo>
                  <a:lnTo>
                    <a:pt x="509" y="520"/>
                  </a:lnTo>
                  <a:lnTo>
                    <a:pt x="533" y="528"/>
                  </a:lnTo>
                  <a:lnTo>
                    <a:pt x="556" y="531"/>
                  </a:lnTo>
                  <a:lnTo>
                    <a:pt x="579" y="533"/>
                  </a:lnTo>
                  <a:lnTo>
                    <a:pt x="599" y="531"/>
                  </a:lnTo>
                  <a:lnTo>
                    <a:pt x="620" y="528"/>
                  </a:lnTo>
                  <a:lnTo>
                    <a:pt x="639" y="520"/>
                  </a:lnTo>
                  <a:lnTo>
                    <a:pt x="658" y="511"/>
                  </a:lnTo>
                  <a:lnTo>
                    <a:pt x="676" y="500"/>
                  </a:lnTo>
                  <a:lnTo>
                    <a:pt x="692" y="487"/>
                  </a:lnTo>
                  <a:lnTo>
                    <a:pt x="706" y="471"/>
                  </a:lnTo>
                  <a:lnTo>
                    <a:pt x="720" y="453"/>
                  </a:lnTo>
                  <a:lnTo>
                    <a:pt x="733" y="434"/>
                  </a:lnTo>
                  <a:lnTo>
                    <a:pt x="744" y="415"/>
                  </a:lnTo>
                  <a:lnTo>
                    <a:pt x="755" y="393"/>
                  </a:lnTo>
                  <a:lnTo>
                    <a:pt x="765" y="371"/>
                  </a:lnTo>
                  <a:lnTo>
                    <a:pt x="773" y="347"/>
                  </a:lnTo>
                  <a:lnTo>
                    <a:pt x="779" y="323"/>
                  </a:lnTo>
                  <a:lnTo>
                    <a:pt x="785" y="298"/>
                  </a:lnTo>
                  <a:lnTo>
                    <a:pt x="790" y="272"/>
                  </a:lnTo>
                  <a:lnTo>
                    <a:pt x="793" y="245"/>
                  </a:lnTo>
                  <a:lnTo>
                    <a:pt x="795" y="220"/>
                  </a:lnTo>
                  <a:lnTo>
                    <a:pt x="795" y="193"/>
                  </a:lnTo>
                  <a:lnTo>
                    <a:pt x="795" y="167"/>
                  </a:lnTo>
                  <a:lnTo>
                    <a:pt x="792" y="140"/>
                  </a:lnTo>
                  <a:lnTo>
                    <a:pt x="789" y="115"/>
                  </a:lnTo>
                  <a:lnTo>
                    <a:pt x="784" y="91"/>
                  </a:lnTo>
                  <a:lnTo>
                    <a:pt x="777" y="67"/>
                  </a:lnTo>
                  <a:lnTo>
                    <a:pt x="770" y="43"/>
                  </a:lnTo>
                  <a:lnTo>
                    <a:pt x="760" y="21"/>
                  </a:lnTo>
                  <a:lnTo>
                    <a:pt x="749" y="0"/>
                  </a:lnTo>
                  <a:lnTo>
                    <a:pt x="700" y="0"/>
                  </a:lnTo>
                  <a:lnTo>
                    <a:pt x="700" y="0"/>
                  </a:lnTo>
                  <a:lnTo>
                    <a:pt x="698" y="11"/>
                  </a:lnTo>
                  <a:lnTo>
                    <a:pt x="696" y="22"/>
                  </a:lnTo>
                  <a:lnTo>
                    <a:pt x="688" y="45"/>
                  </a:lnTo>
                  <a:lnTo>
                    <a:pt x="680" y="65"/>
                  </a:lnTo>
                  <a:lnTo>
                    <a:pt x="669" y="84"/>
                  </a:lnTo>
                  <a:lnTo>
                    <a:pt x="660" y="103"/>
                  </a:lnTo>
                  <a:lnTo>
                    <a:pt x="652" y="121"/>
                  </a:lnTo>
                  <a:lnTo>
                    <a:pt x="645" y="138"/>
                  </a:lnTo>
                  <a:lnTo>
                    <a:pt x="644" y="146"/>
                  </a:lnTo>
                  <a:lnTo>
                    <a:pt x="644" y="154"/>
                  </a:lnTo>
                  <a:lnTo>
                    <a:pt x="644" y="1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anchor="ctr">
              <a:noAutofit/>
            </a:bodyPr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6" name=""/>
            <p:cNvSpPr/>
            <p:nvPr/>
          </p:nvSpPr>
          <p:spPr>
            <a:xfrm>
              <a:off x="8623300" y="0"/>
              <a:ext cx="284162" cy="354012"/>
            </a:xfrm>
            <a:custGeom>
              <a:avLst/>
              <a:gdLst/>
              <a:cxnLst>
                <a:cxn ang="0">
                  <a:pos x="174" y="223"/>
                </a:cxn>
                <a:cxn ang="0">
                  <a:pos x="174" y="223"/>
                </a:cxn>
                <a:cxn ang="0">
                  <a:pos x="177" y="204"/>
                </a:cxn>
                <a:cxn ang="0">
                  <a:pos x="179" y="185"/>
                </a:cxn>
                <a:cxn ang="0">
                  <a:pos x="179" y="167"/>
                </a:cxn>
                <a:cxn ang="0">
                  <a:pos x="179" y="151"/>
                </a:cxn>
                <a:cxn ang="0">
                  <a:pos x="175" y="135"/>
                </a:cxn>
                <a:cxn ang="0">
                  <a:pos x="172" y="119"/>
                </a:cxn>
                <a:cxn ang="0">
                  <a:pos x="167" y="105"/>
                </a:cxn>
                <a:cxn ang="0">
                  <a:pos x="161" y="91"/>
                </a:cxn>
                <a:cxn ang="0">
                  <a:pos x="153" y="78"/>
                </a:cxn>
                <a:cxn ang="0">
                  <a:pos x="145" y="65"/>
                </a:cxn>
                <a:cxn ang="0">
                  <a:pos x="128" y="41"/>
                </a:cxn>
                <a:cxn ang="0">
                  <a:pos x="107" y="19"/>
                </a:cxn>
                <a:cxn ang="0">
                  <a:pos x="86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0" y="30"/>
                </a:cxn>
                <a:cxn ang="0">
                  <a:pos x="37" y="62"/>
                </a:cxn>
                <a:cxn ang="0">
                  <a:pos x="56" y="94"/>
                </a:cxn>
                <a:cxn ang="0">
                  <a:pos x="75" y="124"/>
                </a:cxn>
                <a:cxn ang="0">
                  <a:pos x="94" y="153"/>
                </a:cxn>
                <a:cxn ang="0">
                  <a:pos x="105" y="167"/>
                </a:cxn>
                <a:cxn ang="0">
                  <a:pos x="118" y="180"/>
                </a:cxn>
                <a:cxn ang="0">
                  <a:pos x="131" y="193"/>
                </a:cxn>
                <a:cxn ang="0">
                  <a:pos x="144" y="204"/>
                </a:cxn>
                <a:cxn ang="0">
                  <a:pos x="158" y="213"/>
                </a:cxn>
                <a:cxn ang="0">
                  <a:pos x="174" y="223"/>
                </a:cxn>
                <a:cxn ang="0">
                  <a:pos x="174" y="223"/>
                </a:cxn>
              </a:cxnLst>
              <a:rect l="0" t="0" r="r" b="b"/>
              <a:pathLst>
                <a:path w="179" h="223">
                  <a:moveTo>
                    <a:pt x="174" y="223"/>
                  </a:moveTo>
                  <a:lnTo>
                    <a:pt x="174" y="223"/>
                  </a:lnTo>
                  <a:lnTo>
                    <a:pt x="177" y="204"/>
                  </a:lnTo>
                  <a:lnTo>
                    <a:pt x="179" y="185"/>
                  </a:lnTo>
                  <a:lnTo>
                    <a:pt x="179" y="167"/>
                  </a:lnTo>
                  <a:lnTo>
                    <a:pt x="179" y="151"/>
                  </a:lnTo>
                  <a:lnTo>
                    <a:pt x="175" y="135"/>
                  </a:lnTo>
                  <a:lnTo>
                    <a:pt x="172" y="119"/>
                  </a:lnTo>
                  <a:lnTo>
                    <a:pt x="167" y="105"/>
                  </a:lnTo>
                  <a:lnTo>
                    <a:pt x="161" y="91"/>
                  </a:lnTo>
                  <a:lnTo>
                    <a:pt x="153" y="78"/>
                  </a:lnTo>
                  <a:lnTo>
                    <a:pt x="145" y="65"/>
                  </a:lnTo>
                  <a:lnTo>
                    <a:pt x="128" y="41"/>
                  </a:lnTo>
                  <a:lnTo>
                    <a:pt x="107" y="19"/>
                  </a:lnTo>
                  <a:lnTo>
                    <a:pt x="8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30"/>
                  </a:lnTo>
                  <a:lnTo>
                    <a:pt x="37" y="62"/>
                  </a:lnTo>
                  <a:lnTo>
                    <a:pt x="56" y="94"/>
                  </a:lnTo>
                  <a:lnTo>
                    <a:pt x="75" y="124"/>
                  </a:lnTo>
                  <a:lnTo>
                    <a:pt x="94" y="153"/>
                  </a:lnTo>
                  <a:lnTo>
                    <a:pt x="105" y="167"/>
                  </a:lnTo>
                  <a:lnTo>
                    <a:pt x="118" y="180"/>
                  </a:lnTo>
                  <a:lnTo>
                    <a:pt x="131" y="193"/>
                  </a:lnTo>
                  <a:lnTo>
                    <a:pt x="144" y="204"/>
                  </a:lnTo>
                  <a:lnTo>
                    <a:pt x="158" y="213"/>
                  </a:lnTo>
                  <a:lnTo>
                    <a:pt x="174" y="223"/>
                  </a:lnTo>
                  <a:lnTo>
                    <a:pt x="174" y="223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anchor="ctr">
              <a:noAutofit/>
            </a:bodyPr>
            <a:p>
              <a:pPr algn="ctr">
                <a:defRPr lang="ko-KR" altLang="en-US"/>
              </a:pPr>
              <a:endParaRPr lang="en-US" altLang="ko-KR"/>
            </a:p>
          </p:txBody>
        </p:sp>
      </p:grpSp>
      <p:grpSp>
        <p:nvGrpSpPr>
          <p:cNvPr id="21" name=""/>
          <p:cNvGrpSpPr/>
          <p:nvPr/>
        </p:nvGrpSpPr>
        <p:grpSpPr>
          <a:xfrm rot="16200000">
            <a:off x="-3261944" y="3261805"/>
            <a:ext cx="6858001" cy="334399"/>
            <a:chOff x="-2" y="4"/>
            <a:chExt cx="9168065" cy="250800"/>
          </a:xfrm>
        </p:grpSpPr>
        <p:sp>
          <p:nvSpPr>
            <p:cNvPr id="22" name=""/>
            <p:cNvSpPr/>
            <p:nvPr/>
          </p:nvSpPr>
          <p:spPr>
            <a:xfrm flipH="1">
              <a:off x="-2" y="38104"/>
              <a:ext cx="9168063" cy="2127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23" name=""/>
            <p:cNvSpPr/>
            <p:nvPr/>
          </p:nvSpPr>
          <p:spPr>
            <a:xfrm flipH="1">
              <a:off x="-1" y="4"/>
              <a:ext cx="9168064" cy="1396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</p:grpSp>
      <p:sp>
        <p:nvSpPr>
          <p:cNvPr id="2" name=""/>
          <p:cNvSpPr>
            <a:spLocks noGrp="1"/>
          </p:cNvSpPr>
          <p:nvPr>
            <p:ph type="ctrTitle" idx="0"/>
          </p:nvPr>
        </p:nvSpPr>
        <p:spPr>
          <a:xfrm>
            <a:off x="2285973" y="1928802"/>
            <a:ext cx="9296426" cy="1428760"/>
          </a:xfrm>
        </p:spPr>
        <p:txBody>
          <a:bodyPr/>
          <a:lstStyle>
            <a:lvl1pPr>
              <a:defRPr sz="540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dt" sz="half" idx="10"/>
          </p:nvPr>
        </p:nvSpPr>
        <p:spPr>
          <a:xfrm>
            <a:off x="2285973" y="3500438"/>
            <a:ext cx="2844799" cy="365125"/>
          </a:xfrm>
        </p:spPr>
        <p:txBody>
          <a:bodyPr/>
          <a:lstStyle/>
          <a:p>
            <a:pPr>
              <a:defRPr lang="ko-KR" altLang="en-US"/>
            </a:pPr>
            <a:fld id="{799F6D4A-2882-4793-B1E8-ED3E35C329FB}" type="datetime1">
              <a:rPr lang="ko-KR" altLang="en-US"/>
              <a:pPr>
                <a:defRPr lang="ko-KR" altLang="en-US"/>
              </a:pPr>
              <a:t>2019-09-27</a:t>
            </a:fld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ftr" sz="quarter" idx="11"/>
          </p:nvPr>
        </p:nvSpPr>
        <p:spPr>
          <a:xfrm>
            <a:off x="5304945" y="3500438"/>
            <a:ext cx="3258482" cy="365125"/>
          </a:xfrm>
        </p:spPr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sldNum" sz="quarter" idx="12"/>
          </p:nvPr>
        </p:nvSpPr>
        <p:spPr>
          <a:xfrm>
            <a:off x="8737599" y="3500438"/>
            <a:ext cx="2844799" cy="365125"/>
          </a:xfrm>
        </p:spPr>
        <p:txBody>
          <a:bodyPr/>
          <a:lstStyle/>
          <a:p>
            <a:pPr>
              <a:defRPr lang="ko-KR" altLang="en-US"/>
            </a:pPr>
            <a:fld id="{2C44E7A2-E421-4CB3-85A8-7A035C1FC4D7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목차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" descr="꽃03.png"/>
          <p:cNvPicPr/>
          <p:nvPr/>
        </p:nvPicPr>
        <p:blipFill rotWithShape="1">
          <a:blip r:embed="rId2">
            <a:alphaModFix/>
            <a:duotone>
              <a:prstClr val="black"/>
              <a:schemeClr val="accent3">
                <a:tint val="45000"/>
                <a:satMod val="400000"/>
              </a:schemeClr>
            </a:duotone>
            <a:lum bright="20000" contrast="40000"/>
          </a:blip>
          <a:stretch>
            <a:fillRect/>
          </a:stretch>
        </p:blipFill>
        <p:spPr>
          <a:xfrm>
            <a:off x="284400" y="3643200"/>
            <a:ext cx="4803251" cy="2790000"/>
          </a:xfrm>
          <a:prstGeom prst="rect">
            <a:avLst/>
          </a:prstGeom>
        </p:spPr>
      </p:pic>
      <p:sp>
        <p:nvSpPr>
          <p:cNvPr id="8197" name=""/>
          <p:cNvSpPr>
            <a:spLocks noEditPoints="1"/>
          </p:cNvSpPr>
          <p:nvPr/>
        </p:nvSpPr>
        <p:spPr>
          <a:xfrm rot="12060000">
            <a:off x="6376920" y="318066"/>
            <a:ext cx="1447200" cy="1836000"/>
          </a:xfrm>
          <a:custGeom>
            <a:avLst/>
            <a:gdLst/>
            <a:cxnLst>
              <a:cxn ang="0">
                <a:pos x="690" y="612"/>
              </a:cxn>
              <a:cxn ang="0">
                <a:pos x="752" y="682"/>
              </a:cxn>
              <a:cxn ang="0">
                <a:pos x="732" y="742"/>
              </a:cxn>
              <a:cxn ang="0">
                <a:pos x="648" y="946"/>
              </a:cxn>
              <a:cxn ang="0">
                <a:pos x="566" y="980"/>
              </a:cxn>
              <a:cxn ang="0">
                <a:pos x="654" y="884"/>
              </a:cxn>
              <a:cxn ang="0">
                <a:pos x="656" y="648"/>
              </a:cxn>
              <a:cxn ang="0">
                <a:pos x="596" y="640"/>
              </a:cxn>
              <a:cxn ang="0">
                <a:pos x="502" y="862"/>
              </a:cxn>
              <a:cxn ang="0">
                <a:pos x="368" y="1110"/>
              </a:cxn>
              <a:cxn ang="0">
                <a:pos x="308" y="1028"/>
              </a:cxn>
              <a:cxn ang="0">
                <a:pos x="470" y="794"/>
              </a:cxn>
              <a:cxn ang="0">
                <a:pos x="526" y="784"/>
              </a:cxn>
              <a:cxn ang="0">
                <a:pos x="568" y="762"/>
              </a:cxn>
              <a:cxn ang="0">
                <a:pos x="544" y="732"/>
              </a:cxn>
              <a:cxn ang="0">
                <a:pos x="584" y="672"/>
              </a:cxn>
              <a:cxn ang="0">
                <a:pos x="460" y="748"/>
              </a:cxn>
              <a:cxn ang="0">
                <a:pos x="208" y="910"/>
              </a:cxn>
              <a:cxn ang="0">
                <a:pos x="222" y="1030"/>
              </a:cxn>
              <a:cxn ang="0">
                <a:pos x="82" y="1164"/>
              </a:cxn>
              <a:cxn ang="0">
                <a:pos x="20" y="1122"/>
              </a:cxn>
              <a:cxn ang="0">
                <a:pos x="188" y="964"/>
              </a:cxn>
              <a:cxn ang="0">
                <a:pos x="360" y="712"/>
              </a:cxn>
              <a:cxn ang="0">
                <a:pos x="402" y="664"/>
              </a:cxn>
              <a:cxn ang="0">
                <a:pos x="412" y="704"/>
              </a:cxn>
              <a:cxn ang="0">
                <a:pos x="486" y="700"/>
              </a:cxn>
              <a:cxn ang="0">
                <a:pos x="508" y="682"/>
              </a:cxn>
              <a:cxn ang="0">
                <a:pos x="474" y="588"/>
              </a:cxn>
              <a:cxn ang="0">
                <a:pos x="414" y="564"/>
              </a:cxn>
              <a:cxn ang="0">
                <a:pos x="344" y="548"/>
              </a:cxn>
              <a:cxn ang="0">
                <a:pos x="330" y="560"/>
              </a:cxn>
              <a:cxn ang="0">
                <a:pos x="348" y="384"/>
              </a:cxn>
              <a:cxn ang="0">
                <a:pos x="340" y="420"/>
              </a:cxn>
              <a:cxn ang="0">
                <a:pos x="254" y="398"/>
              </a:cxn>
              <a:cxn ang="0">
                <a:pos x="390" y="344"/>
              </a:cxn>
              <a:cxn ang="0">
                <a:pos x="350" y="282"/>
              </a:cxn>
              <a:cxn ang="0">
                <a:pos x="326" y="306"/>
              </a:cxn>
              <a:cxn ang="0">
                <a:pos x="474" y="248"/>
              </a:cxn>
              <a:cxn ang="0">
                <a:pos x="472" y="168"/>
              </a:cxn>
              <a:cxn ang="0">
                <a:pos x="436" y="104"/>
              </a:cxn>
              <a:cxn ang="0">
                <a:pos x="192" y="44"/>
              </a:cxn>
              <a:cxn ang="0">
                <a:pos x="164" y="58"/>
              </a:cxn>
              <a:cxn ang="0">
                <a:pos x="486" y="92"/>
              </a:cxn>
              <a:cxn ang="0">
                <a:pos x="440" y="340"/>
              </a:cxn>
              <a:cxn ang="0">
                <a:pos x="444" y="414"/>
              </a:cxn>
              <a:cxn ang="0">
                <a:pos x="468" y="478"/>
              </a:cxn>
              <a:cxn ang="0">
                <a:pos x="542" y="300"/>
              </a:cxn>
              <a:cxn ang="0">
                <a:pos x="564" y="550"/>
              </a:cxn>
              <a:cxn ang="0">
                <a:pos x="594" y="380"/>
              </a:cxn>
              <a:cxn ang="0">
                <a:pos x="802" y="288"/>
              </a:cxn>
              <a:cxn ang="0">
                <a:pos x="748" y="260"/>
              </a:cxn>
              <a:cxn ang="0">
                <a:pos x="616" y="488"/>
              </a:cxn>
              <a:cxn ang="0">
                <a:pos x="882" y="430"/>
              </a:cxn>
              <a:cxn ang="0">
                <a:pos x="868" y="432"/>
              </a:cxn>
              <a:cxn ang="0">
                <a:pos x="604" y="532"/>
              </a:cxn>
              <a:cxn ang="0">
                <a:pos x="604" y="610"/>
              </a:cxn>
              <a:cxn ang="0">
                <a:pos x="830" y="486"/>
              </a:cxn>
              <a:cxn ang="0">
                <a:pos x="810" y="758"/>
              </a:cxn>
              <a:cxn ang="0">
                <a:pos x="832" y="652"/>
              </a:cxn>
              <a:cxn ang="0">
                <a:pos x="770" y="622"/>
              </a:cxn>
              <a:cxn ang="0">
                <a:pos x="756" y="532"/>
              </a:cxn>
              <a:cxn ang="0">
                <a:pos x="802" y="600"/>
              </a:cxn>
              <a:cxn ang="0">
                <a:pos x="806" y="630"/>
              </a:cxn>
            </a:cxnLst>
            <a:rect l="0" t="0" r="r" b="b"/>
            <a:pathLst>
              <a:path w="918" h="1164">
                <a:moveTo>
                  <a:pt x="732" y="588"/>
                </a:moveTo>
                <a:lnTo>
                  <a:pt x="732" y="588"/>
                </a:lnTo>
                <a:lnTo>
                  <a:pt x="736" y="582"/>
                </a:lnTo>
                <a:lnTo>
                  <a:pt x="740" y="576"/>
                </a:lnTo>
                <a:lnTo>
                  <a:pt x="746" y="562"/>
                </a:lnTo>
                <a:lnTo>
                  <a:pt x="750" y="556"/>
                </a:lnTo>
                <a:lnTo>
                  <a:pt x="754" y="552"/>
                </a:lnTo>
                <a:lnTo>
                  <a:pt x="762" y="550"/>
                </a:lnTo>
                <a:lnTo>
                  <a:pt x="772" y="550"/>
                </a:lnTo>
                <a:lnTo>
                  <a:pt x="772" y="550"/>
                </a:lnTo>
                <a:lnTo>
                  <a:pt x="776" y="560"/>
                </a:lnTo>
                <a:lnTo>
                  <a:pt x="778" y="568"/>
                </a:lnTo>
                <a:lnTo>
                  <a:pt x="774" y="576"/>
                </a:lnTo>
                <a:lnTo>
                  <a:pt x="770" y="584"/>
                </a:lnTo>
                <a:lnTo>
                  <a:pt x="756" y="596"/>
                </a:lnTo>
                <a:lnTo>
                  <a:pt x="742" y="606"/>
                </a:lnTo>
                <a:lnTo>
                  <a:pt x="742" y="606"/>
                </a:lnTo>
                <a:lnTo>
                  <a:pt x="718" y="606"/>
                </a:lnTo>
                <a:lnTo>
                  <a:pt x="698" y="610"/>
                </a:lnTo>
                <a:lnTo>
                  <a:pt x="690" y="612"/>
                </a:lnTo>
                <a:lnTo>
                  <a:pt x="682" y="616"/>
                </a:lnTo>
                <a:lnTo>
                  <a:pt x="676" y="622"/>
                </a:lnTo>
                <a:lnTo>
                  <a:pt x="670" y="628"/>
                </a:lnTo>
                <a:lnTo>
                  <a:pt x="670" y="628"/>
                </a:lnTo>
                <a:lnTo>
                  <a:pt x="700" y="630"/>
                </a:lnTo>
                <a:lnTo>
                  <a:pt x="716" y="632"/>
                </a:lnTo>
                <a:lnTo>
                  <a:pt x="724" y="634"/>
                </a:lnTo>
                <a:lnTo>
                  <a:pt x="730" y="638"/>
                </a:lnTo>
                <a:lnTo>
                  <a:pt x="730" y="638"/>
                </a:lnTo>
                <a:lnTo>
                  <a:pt x="722" y="646"/>
                </a:lnTo>
                <a:lnTo>
                  <a:pt x="712" y="652"/>
                </a:lnTo>
                <a:lnTo>
                  <a:pt x="688" y="660"/>
                </a:lnTo>
                <a:lnTo>
                  <a:pt x="688" y="660"/>
                </a:lnTo>
                <a:lnTo>
                  <a:pt x="706" y="662"/>
                </a:lnTo>
                <a:lnTo>
                  <a:pt x="722" y="664"/>
                </a:lnTo>
                <a:lnTo>
                  <a:pt x="740" y="666"/>
                </a:lnTo>
                <a:lnTo>
                  <a:pt x="756" y="668"/>
                </a:lnTo>
                <a:lnTo>
                  <a:pt x="756" y="668"/>
                </a:lnTo>
                <a:lnTo>
                  <a:pt x="756" y="676"/>
                </a:lnTo>
                <a:lnTo>
                  <a:pt x="752" y="682"/>
                </a:lnTo>
                <a:lnTo>
                  <a:pt x="748" y="686"/>
                </a:lnTo>
                <a:lnTo>
                  <a:pt x="742" y="688"/>
                </a:lnTo>
                <a:lnTo>
                  <a:pt x="728" y="692"/>
                </a:lnTo>
                <a:lnTo>
                  <a:pt x="714" y="694"/>
                </a:lnTo>
                <a:lnTo>
                  <a:pt x="714" y="694"/>
                </a:lnTo>
                <a:lnTo>
                  <a:pt x="720" y="698"/>
                </a:lnTo>
                <a:lnTo>
                  <a:pt x="726" y="700"/>
                </a:lnTo>
                <a:lnTo>
                  <a:pt x="742" y="702"/>
                </a:lnTo>
                <a:lnTo>
                  <a:pt x="760" y="704"/>
                </a:lnTo>
                <a:lnTo>
                  <a:pt x="766" y="706"/>
                </a:lnTo>
                <a:lnTo>
                  <a:pt x="772" y="710"/>
                </a:lnTo>
                <a:lnTo>
                  <a:pt x="772" y="710"/>
                </a:lnTo>
                <a:lnTo>
                  <a:pt x="768" y="716"/>
                </a:lnTo>
                <a:lnTo>
                  <a:pt x="762" y="722"/>
                </a:lnTo>
                <a:lnTo>
                  <a:pt x="754" y="724"/>
                </a:lnTo>
                <a:lnTo>
                  <a:pt x="746" y="728"/>
                </a:lnTo>
                <a:lnTo>
                  <a:pt x="726" y="730"/>
                </a:lnTo>
                <a:lnTo>
                  <a:pt x="708" y="734"/>
                </a:lnTo>
                <a:lnTo>
                  <a:pt x="708" y="734"/>
                </a:lnTo>
                <a:lnTo>
                  <a:pt x="732" y="742"/>
                </a:lnTo>
                <a:lnTo>
                  <a:pt x="758" y="748"/>
                </a:lnTo>
                <a:lnTo>
                  <a:pt x="770" y="754"/>
                </a:lnTo>
                <a:lnTo>
                  <a:pt x="780" y="758"/>
                </a:lnTo>
                <a:lnTo>
                  <a:pt x="788" y="766"/>
                </a:lnTo>
                <a:lnTo>
                  <a:pt x="790" y="770"/>
                </a:lnTo>
                <a:lnTo>
                  <a:pt x="792" y="774"/>
                </a:lnTo>
                <a:lnTo>
                  <a:pt x="792" y="774"/>
                </a:lnTo>
                <a:lnTo>
                  <a:pt x="776" y="778"/>
                </a:lnTo>
                <a:lnTo>
                  <a:pt x="760" y="780"/>
                </a:lnTo>
                <a:lnTo>
                  <a:pt x="742" y="780"/>
                </a:lnTo>
                <a:lnTo>
                  <a:pt x="726" y="778"/>
                </a:lnTo>
                <a:lnTo>
                  <a:pt x="726" y="778"/>
                </a:lnTo>
                <a:lnTo>
                  <a:pt x="718" y="800"/>
                </a:lnTo>
                <a:lnTo>
                  <a:pt x="710" y="822"/>
                </a:lnTo>
                <a:lnTo>
                  <a:pt x="694" y="868"/>
                </a:lnTo>
                <a:lnTo>
                  <a:pt x="686" y="890"/>
                </a:lnTo>
                <a:lnTo>
                  <a:pt x="676" y="912"/>
                </a:lnTo>
                <a:lnTo>
                  <a:pt x="664" y="930"/>
                </a:lnTo>
                <a:lnTo>
                  <a:pt x="648" y="946"/>
                </a:lnTo>
                <a:lnTo>
                  <a:pt x="648" y="946"/>
                </a:lnTo>
                <a:lnTo>
                  <a:pt x="646" y="944"/>
                </a:lnTo>
                <a:lnTo>
                  <a:pt x="642" y="944"/>
                </a:lnTo>
                <a:lnTo>
                  <a:pt x="640" y="940"/>
                </a:lnTo>
                <a:lnTo>
                  <a:pt x="638" y="936"/>
                </a:lnTo>
                <a:lnTo>
                  <a:pt x="636" y="934"/>
                </a:lnTo>
                <a:lnTo>
                  <a:pt x="632" y="932"/>
                </a:lnTo>
                <a:lnTo>
                  <a:pt x="632" y="932"/>
                </a:lnTo>
                <a:lnTo>
                  <a:pt x="622" y="948"/>
                </a:lnTo>
                <a:lnTo>
                  <a:pt x="614" y="964"/>
                </a:lnTo>
                <a:lnTo>
                  <a:pt x="608" y="972"/>
                </a:lnTo>
                <a:lnTo>
                  <a:pt x="600" y="978"/>
                </a:lnTo>
                <a:lnTo>
                  <a:pt x="592" y="982"/>
                </a:lnTo>
                <a:lnTo>
                  <a:pt x="584" y="986"/>
                </a:lnTo>
                <a:lnTo>
                  <a:pt x="584" y="986"/>
                </a:lnTo>
                <a:lnTo>
                  <a:pt x="584" y="974"/>
                </a:lnTo>
                <a:lnTo>
                  <a:pt x="582" y="968"/>
                </a:lnTo>
                <a:lnTo>
                  <a:pt x="580" y="964"/>
                </a:lnTo>
                <a:lnTo>
                  <a:pt x="580" y="964"/>
                </a:lnTo>
                <a:lnTo>
                  <a:pt x="574" y="972"/>
                </a:lnTo>
                <a:lnTo>
                  <a:pt x="566" y="980"/>
                </a:lnTo>
                <a:lnTo>
                  <a:pt x="556" y="986"/>
                </a:lnTo>
                <a:lnTo>
                  <a:pt x="546" y="990"/>
                </a:lnTo>
                <a:lnTo>
                  <a:pt x="522" y="998"/>
                </a:lnTo>
                <a:lnTo>
                  <a:pt x="498" y="1000"/>
                </a:lnTo>
                <a:lnTo>
                  <a:pt x="470" y="1000"/>
                </a:lnTo>
                <a:lnTo>
                  <a:pt x="444" y="996"/>
                </a:lnTo>
                <a:lnTo>
                  <a:pt x="420" y="988"/>
                </a:lnTo>
                <a:lnTo>
                  <a:pt x="400" y="980"/>
                </a:lnTo>
                <a:lnTo>
                  <a:pt x="400" y="980"/>
                </a:lnTo>
                <a:lnTo>
                  <a:pt x="430" y="982"/>
                </a:lnTo>
                <a:lnTo>
                  <a:pt x="458" y="980"/>
                </a:lnTo>
                <a:lnTo>
                  <a:pt x="486" y="978"/>
                </a:lnTo>
                <a:lnTo>
                  <a:pt x="512" y="972"/>
                </a:lnTo>
                <a:lnTo>
                  <a:pt x="536" y="966"/>
                </a:lnTo>
                <a:lnTo>
                  <a:pt x="560" y="956"/>
                </a:lnTo>
                <a:lnTo>
                  <a:pt x="582" y="946"/>
                </a:lnTo>
                <a:lnTo>
                  <a:pt x="602" y="932"/>
                </a:lnTo>
                <a:lnTo>
                  <a:pt x="620" y="918"/>
                </a:lnTo>
                <a:lnTo>
                  <a:pt x="638" y="902"/>
                </a:lnTo>
                <a:lnTo>
                  <a:pt x="654" y="884"/>
                </a:lnTo>
                <a:lnTo>
                  <a:pt x="668" y="866"/>
                </a:lnTo>
                <a:lnTo>
                  <a:pt x="682" y="846"/>
                </a:lnTo>
                <a:lnTo>
                  <a:pt x="692" y="824"/>
                </a:lnTo>
                <a:lnTo>
                  <a:pt x="702" y="802"/>
                </a:lnTo>
                <a:lnTo>
                  <a:pt x="710" y="778"/>
                </a:lnTo>
                <a:lnTo>
                  <a:pt x="710" y="778"/>
                </a:lnTo>
                <a:lnTo>
                  <a:pt x="710" y="772"/>
                </a:lnTo>
                <a:lnTo>
                  <a:pt x="708" y="770"/>
                </a:lnTo>
                <a:lnTo>
                  <a:pt x="700" y="764"/>
                </a:lnTo>
                <a:lnTo>
                  <a:pt x="692" y="760"/>
                </a:lnTo>
                <a:lnTo>
                  <a:pt x="686" y="756"/>
                </a:lnTo>
                <a:lnTo>
                  <a:pt x="686" y="756"/>
                </a:lnTo>
                <a:lnTo>
                  <a:pt x="690" y="746"/>
                </a:lnTo>
                <a:lnTo>
                  <a:pt x="692" y="736"/>
                </a:lnTo>
                <a:lnTo>
                  <a:pt x="694" y="714"/>
                </a:lnTo>
                <a:lnTo>
                  <a:pt x="690" y="694"/>
                </a:lnTo>
                <a:lnTo>
                  <a:pt x="682" y="676"/>
                </a:lnTo>
                <a:lnTo>
                  <a:pt x="672" y="662"/>
                </a:lnTo>
                <a:lnTo>
                  <a:pt x="664" y="654"/>
                </a:lnTo>
                <a:lnTo>
                  <a:pt x="656" y="648"/>
                </a:lnTo>
                <a:lnTo>
                  <a:pt x="648" y="644"/>
                </a:lnTo>
                <a:lnTo>
                  <a:pt x="638" y="640"/>
                </a:lnTo>
                <a:lnTo>
                  <a:pt x="628" y="638"/>
                </a:lnTo>
                <a:lnTo>
                  <a:pt x="618" y="638"/>
                </a:lnTo>
                <a:lnTo>
                  <a:pt x="618" y="638"/>
                </a:lnTo>
                <a:lnTo>
                  <a:pt x="642" y="656"/>
                </a:lnTo>
                <a:lnTo>
                  <a:pt x="652" y="668"/>
                </a:lnTo>
                <a:lnTo>
                  <a:pt x="662" y="680"/>
                </a:lnTo>
                <a:lnTo>
                  <a:pt x="672" y="694"/>
                </a:lnTo>
                <a:lnTo>
                  <a:pt x="676" y="708"/>
                </a:lnTo>
                <a:lnTo>
                  <a:pt x="678" y="726"/>
                </a:lnTo>
                <a:lnTo>
                  <a:pt x="676" y="746"/>
                </a:lnTo>
                <a:lnTo>
                  <a:pt x="676" y="746"/>
                </a:lnTo>
                <a:lnTo>
                  <a:pt x="662" y="736"/>
                </a:lnTo>
                <a:lnTo>
                  <a:pt x="650" y="726"/>
                </a:lnTo>
                <a:lnTo>
                  <a:pt x="640" y="712"/>
                </a:lnTo>
                <a:lnTo>
                  <a:pt x="632" y="698"/>
                </a:lnTo>
                <a:lnTo>
                  <a:pt x="614" y="668"/>
                </a:lnTo>
                <a:lnTo>
                  <a:pt x="606" y="654"/>
                </a:lnTo>
                <a:lnTo>
                  <a:pt x="596" y="640"/>
                </a:lnTo>
                <a:lnTo>
                  <a:pt x="596" y="640"/>
                </a:lnTo>
                <a:lnTo>
                  <a:pt x="606" y="656"/>
                </a:lnTo>
                <a:lnTo>
                  <a:pt x="616" y="676"/>
                </a:lnTo>
                <a:lnTo>
                  <a:pt x="620" y="696"/>
                </a:lnTo>
                <a:lnTo>
                  <a:pt x="624" y="718"/>
                </a:lnTo>
                <a:lnTo>
                  <a:pt x="624" y="740"/>
                </a:lnTo>
                <a:lnTo>
                  <a:pt x="624" y="762"/>
                </a:lnTo>
                <a:lnTo>
                  <a:pt x="620" y="784"/>
                </a:lnTo>
                <a:lnTo>
                  <a:pt x="612" y="804"/>
                </a:lnTo>
                <a:lnTo>
                  <a:pt x="604" y="824"/>
                </a:lnTo>
                <a:lnTo>
                  <a:pt x="594" y="840"/>
                </a:lnTo>
                <a:lnTo>
                  <a:pt x="582" y="854"/>
                </a:lnTo>
                <a:lnTo>
                  <a:pt x="566" y="864"/>
                </a:lnTo>
                <a:lnTo>
                  <a:pt x="558" y="868"/>
                </a:lnTo>
                <a:lnTo>
                  <a:pt x="550" y="870"/>
                </a:lnTo>
                <a:lnTo>
                  <a:pt x="542" y="870"/>
                </a:lnTo>
                <a:lnTo>
                  <a:pt x="532" y="870"/>
                </a:lnTo>
                <a:lnTo>
                  <a:pt x="522" y="868"/>
                </a:lnTo>
                <a:lnTo>
                  <a:pt x="512" y="866"/>
                </a:lnTo>
                <a:lnTo>
                  <a:pt x="502" y="862"/>
                </a:lnTo>
                <a:lnTo>
                  <a:pt x="490" y="856"/>
                </a:lnTo>
                <a:lnTo>
                  <a:pt x="490" y="856"/>
                </a:lnTo>
                <a:lnTo>
                  <a:pt x="474" y="862"/>
                </a:lnTo>
                <a:lnTo>
                  <a:pt x="456" y="870"/>
                </a:lnTo>
                <a:lnTo>
                  <a:pt x="440" y="880"/>
                </a:lnTo>
                <a:lnTo>
                  <a:pt x="424" y="890"/>
                </a:lnTo>
                <a:lnTo>
                  <a:pt x="408" y="904"/>
                </a:lnTo>
                <a:lnTo>
                  <a:pt x="394" y="916"/>
                </a:lnTo>
                <a:lnTo>
                  <a:pt x="380" y="932"/>
                </a:lnTo>
                <a:lnTo>
                  <a:pt x="368" y="948"/>
                </a:lnTo>
                <a:lnTo>
                  <a:pt x="358" y="966"/>
                </a:lnTo>
                <a:lnTo>
                  <a:pt x="350" y="984"/>
                </a:lnTo>
                <a:lnTo>
                  <a:pt x="344" y="1002"/>
                </a:lnTo>
                <a:lnTo>
                  <a:pt x="342" y="1022"/>
                </a:lnTo>
                <a:lnTo>
                  <a:pt x="342" y="1042"/>
                </a:lnTo>
                <a:lnTo>
                  <a:pt x="344" y="1062"/>
                </a:lnTo>
                <a:lnTo>
                  <a:pt x="350" y="1082"/>
                </a:lnTo>
                <a:lnTo>
                  <a:pt x="360" y="1104"/>
                </a:lnTo>
                <a:lnTo>
                  <a:pt x="360" y="1104"/>
                </a:lnTo>
                <a:lnTo>
                  <a:pt x="368" y="1110"/>
                </a:lnTo>
                <a:lnTo>
                  <a:pt x="378" y="1114"/>
                </a:lnTo>
                <a:lnTo>
                  <a:pt x="388" y="1118"/>
                </a:lnTo>
                <a:lnTo>
                  <a:pt x="396" y="1126"/>
                </a:lnTo>
                <a:lnTo>
                  <a:pt x="396" y="1126"/>
                </a:lnTo>
                <a:lnTo>
                  <a:pt x="394" y="1136"/>
                </a:lnTo>
                <a:lnTo>
                  <a:pt x="392" y="1144"/>
                </a:lnTo>
                <a:lnTo>
                  <a:pt x="386" y="1148"/>
                </a:lnTo>
                <a:lnTo>
                  <a:pt x="382" y="1152"/>
                </a:lnTo>
                <a:lnTo>
                  <a:pt x="376" y="1154"/>
                </a:lnTo>
                <a:lnTo>
                  <a:pt x="370" y="1154"/>
                </a:lnTo>
                <a:lnTo>
                  <a:pt x="362" y="1152"/>
                </a:lnTo>
                <a:lnTo>
                  <a:pt x="356" y="1148"/>
                </a:lnTo>
                <a:lnTo>
                  <a:pt x="342" y="1138"/>
                </a:lnTo>
                <a:lnTo>
                  <a:pt x="330" y="1126"/>
                </a:lnTo>
                <a:lnTo>
                  <a:pt x="320" y="1112"/>
                </a:lnTo>
                <a:lnTo>
                  <a:pt x="312" y="1098"/>
                </a:lnTo>
                <a:lnTo>
                  <a:pt x="312" y="1098"/>
                </a:lnTo>
                <a:lnTo>
                  <a:pt x="308" y="1074"/>
                </a:lnTo>
                <a:lnTo>
                  <a:pt x="306" y="1050"/>
                </a:lnTo>
                <a:lnTo>
                  <a:pt x="308" y="1028"/>
                </a:lnTo>
                <a:lnTo>
                  <a:pt x="312" y="1008"/>
                </a:lnTo>
                <a:lnTo>
                  <a:pt x="320" y="988"/>
                </a:lnTo>
                <a:lnTo>
                  <a:pt x="328" y="968"/>
                </a:lnTo>
                <a:lnTo>
                  <a:pt x="340" y="952"/>
                </a:lnTo>
                <a:lnTo>
                  <a:pt x="352" y="934"/>
                </a:lnTo>
                <a:lnTo>
                  <a:pt x="366" y="918"/>
                </a:lnTo>
                <a:lnTo>
                  <a:pt x="382" y="904"/>
                </a:lnTo>
                <a:lnTo>
                  <a:pt x="398" y="892"/>
                </a:lnTo>
                <a:lnTo>
                  <a:pt x="414" y="880"/>
                </a:lnTo>
                <a:lnTo>
                  <a:pt x="432" y="870"/>
                </a:lnTo>
                <a:lnTo>
                  <a:pt x="448" y="862"/>
                </a:lnTo>
                <a:lnTo>
                  <a:pt x="464" y="854"/>
                </a:lnTo>
                <a:lnTo>
                  <a:pt x="480" y="848"/>
                </a:lnTo>
                <a:lnTo>
                  <a:pt x="480" y="848"/>
                </a:lnTo>
                <a:lnTo>
                  <a:pt x="474" y="840"/>
                </a:lnTo>
                <a:lnTo>
                  <a:pt x="470" y="830"/>
                </a:lnTo>
                <a:lnTo>
                  <a:pt x="466" y="822"/>
                </a:lnTo>
                <a:lnTo>
                  <a:pt x="466" y="812"/>
                </a:lnTo>
                <a:lnTo>
                  <a:pt x="466" y="804"/>
                </a:lnTo>
                <a:lnTo>
                  <a:pt x="470" y="794"/>
                </a:lnTo>
                <a:lnTo>
                  <a:pt x="474" y="786"/>
                </a:lnTo>
                <a:lnTo>
                  <a:pt x="478" y="778"/>
                </a:lnTo>
                <a:lnTo>
                  <a:pt x="492" y="764"/>
                </a:lnTo>
                <a:lnTo>
                  <a:pt x="508" y="754"/>
                </a:lnTo>
                <a:lnTo>
                  <a:pt x="524" y="746"/>
                </a:lnTo>
                <a:lnTo>
                  <a:pt x="532" y="744"/>
                </a:lnTo>
                <a:lnTo>
                  <a:pt x="540" y="744"/>
                </a:lnTo>
                <a:lnTo>
                  <a:pt x="540" y="744"/>
                </a:lnTo>
                <a:lnTo>
                  <a:pt x="534" y="752"/>
                </a:lnTo>
                <a:lnTo>
                  <a:pt x="528" y="758"/>
                </a:lnTo>
                <a:lnTo>
                  <a:pt x="514" y="772"/>
                </a:lnTo>
                <a:lnTo>
                  <a:pt x="508" y="778"/>
                </a:lnTo>
                <a:lnTo>
                  <a:pt x="502" y="786"/>
                </a:lnTo>
                <a:lnTo>
                  <a:pt x="498" y="794"/>
                </a:lnTo>
                <a:lnTo>
                  <a:pt x="496" y="806"/>
                </a:lnTo>
                <a:lnTo>
                  <a:pt x="496" y="806"/>
                </a:lnTo>
                <a:lnTo>
                  <a:pt x="506" y="802"/>
                </a:lnTo>
                <a:lnTo>
                  <a:pt x="514" y="798"/>
                </a:lnTo>
                <a:lnTo>
                  <a:pt x="522" y="792"/>
                </a:lnTo>
                <a:lnTo>
                  <a:pt x="526" y="784"/>
                </a:lnTo>
                <a:lnTo>
                  <a:pt x="538" y="770"/>
                </a:lnTo>
                <a:lnTo>
                  <a:pt x="542" y="762"/>
                </a:lnTo>
                <a:lnTo>
                  <a:pt x="548" y="756"/>
                </a:lnTo>
                <a:lnTo>
                  <a:pt x="548" y="756"/>
                </a:lnTo>
                <a:lnTo>
                  <a:pt x="552" y="764"/>
                </a:lnTo>
                <a:lnTo>
                  <a:pt x="550" y="772"/>
                </a:lnTo>
                <a:lnTo>
                  <a:pt x="546" y="780"/>
                </a:lnTo>
                <a:lnTo>
                  <a:pt x="540" y="788"/>
                </a:lnTo>
                <a:lnTo>
                  <a:pt x="532" y="796"/>
                </a:lnTo>
                <a:lnTo>
                  <a:pt x="526" y="806"/>
                </a:lnTo>
                <a:lnTo>
                  <a:pt x="522" y="816"/>
                </a:lnTo>
                <a:lnTo>
                  <a:pt x="520" y="828"/>
                </a:lnTo>
                <a:lnTo>
                  <a:pt x="520" y="828"/>
                </a:lnTo>
                <a:lnTo>
                  <a:pt x="530" y="826"/>
                </a:lnTo>
                <a:lnTo>
                  <a:pt x="538" y="820"/>
                </a:lnTo>
                <a:lnTo>
                  <a:pt x="544" y="812"/>
                </a:lnTo>
                <a:lnTo>
                  <a:pt x="548" y="802"/>
                </a:lnTo>
                <a:lnTo>
                  <a:pt x="558" y="780"/>
                </a:lnTo>
                <a:lnTo>
                  <a:pt x="562" y="770"/>
                </a:lnTo>
                <a:lnTo>
                  <a:pt x="568" y="762"/>
                </a:lnTo>
                <a:lnTo>
                  <a:pt x="568" y="762"/>
                </a:lnTo>
                <a:lnTo>
                  <a:pt x="572" y="768"/>
                </a:lnTo>
                <a:lnTo>
                  <a:pt x="574" y="774"/>
                </a:lnTo>
                <a:lnTo>
                  <a:pt x="574" y="782"/>
                </a:lnTo>
                <a:lnTo>
                  <a:pt x="572" y="792"/>
                </a:lnTo>
                <a:lnTo>
                  <a:pt x="568" y="810"/>
                </a:lnTo>
                <a:lnTo>
                  <a:pt x="568" y="818"/>
                </a:lnTo>
                <a:lnTo>
                  <a:pt x="570" y="824"/>
                </a:lnTo>
                <a:lnTo>
                  <a:pt x="570" y="824"/>
                </a:lnTo>
                <a:lnTo>
                  <a:pt x="578" y="812"/>
                </a:lnTo>
                <a:lnTo>
                  <a:pt x="584" y="798"/>
                </a:lnTo>
                <a:lnTo>
                  <a:pt x="588" y="782"/>
                </a:lnTo>
                <a:lnTo>
                  <a:pt x="588" y="774"/>
                </a:lnTo>
                <a:lnTo>
                  <a:pt x="586" y="766"/>
                </a:lnTo>
                <a:lnTo>
                  <a:pt x="586" y="766"/>
                </a:lnTo>
                <a:lnTo>
                  <a:pt x="570" y="760"/>
                </a:lnTo>
                <a:lnTo>
                  <a:pt x="554" y="752"/>
                </a:lnTo>
                <a:lnTo>
                  <a:pt x="548" y="746"/>
                </a:lnTo>
                <a:lnTo>
                  <a:pt x="544" y="740"/>
                </a:lnTo>
                <a:lnTo>
                  <a:pt x="544" y="732"/>
                </a:lnTo>
                <a:lnTo>
                  <a:pt x="548" y="724"/>
                </a:lnTo>
                <a:lnTo>
                  <a:pt x="548" y="724"/>
                </a:lnTo>
                <a:lnTo>
                  <a:pt x="562" y="734"/>
                </a:lnTo>
                <a:lnTo>
                  <a:pt x="578" y="742"/>
                </a:lnTo>
                <a:lnTo>
                  <a:pt x="586" y="742"/>
                </a:lnTo>
                <a:lnTo>
                  <a:pt x="594" y="742"/>
                </a:lnTo>
                <a:lnTo>
                  <a:pt x="600" y="738"/>
                </a:lnTo>
                <a:lnTo>
                  <a:pt x="604" y="728"/>
                </a:lnTo>
                <a:lnTo>
                  <a:pt x="604" y="728"/>
                </a:lnTo>
                <a:lnTo>
                  <a:pt x="596" y="730"/>
                </a:lnTo>
                <a:lnTo>
                  <a:pt x="584" y="730"/>
                </a:lnTo>
                <a:lnTo>
                  <a:pt x="578" y="728"/>
                </a:lnTo>
                <a:lnTo>
                  <a:pt x="572" y="726"/>
                </a:lnTo>
                <a:lnTo>
                  <a:pt x="568" y="724"/>
                </a:lnTo>
                <a:lnTo>
                  <a:pt x="564" y="718"/>
                </a:lnTo>
                <a:lnTo>
                  <a:pt x="564" y="718"/>
                </a:lnTo>
                <a:lnTo>
                  <a:pt x="566" y="710"/>
                </a:lnTo>
                <a:lnTo>
                  <a:pt x="568" y="702"/>
                </a:lnTo>
                <a:lnTo>
                  <a:pt x="578" y="684"/>
                </a:lnTo>
                <a:lnTo>
                  <a:pt x="584" y="672"/>
                </a:lnTo>
                <a:lnTo>
                  <a:pt x="586" y="662"/>
                </a:lnTo>
                <a:lnTo>
                  <a:pt x="586" y="650"/>
                </a:lnTo>
                <a:lnTo>
                  <a:pt x="584" y="638"/>
                </a:lnTo>
                <a:lnTo>
                  <a:pt x="584" y="638"/>
                </a:lnTo>
                <a:lnTo>
                  <a:pt x="570" y="656"/>
                </a:lnTo>
                <a:lnTo>
                  <a:pt x="556" y="674"/>
                </a:lnTo>
                <a:lnTo>
                  <a:pt x="544" y="692"/>
                </a:lnTo>
                <a:lnTo>
                  <a:pt x="530" y="710"/>
                </a:lnTo>
                <a:lnTo>
                  <a:pt x="530" y="710"/>
                </a:lnTo>
                <a:lnTo>
                  <a:pt x="536" y="692"/>
                </a:lnTo>
                <a:lnTo>
                  <a:pt x="544" y="674"/>
                </a:lnTo>
                <a:lnTo>
                  <a:pt x="552" y="654"/>
                </a:lnTo>
                <a:lnTo>
                  <a:pt x="558" y="632"/>
                </a:lnTo>
                <a:lnTo>
                  <a:pt x="558" y="632"/>
                </a:lnTo>
                <a:lnTo>
                  <a:pt x="526" y="680"/>
                </a:lnTo>
                <a:lnTo>
                  <a:pt x="506" y="708"/>
                </a:lnTo>
                <a:lnTo>
                  <a:pt x="496" y="720"/>
                </a:lnTo>
                <a:lnTo>
                  <a:pt x="484" y="730"/>
                </a:lnTo>
                <a:lnTo>
                  <a:pt x="472" y="740"/>
                </a:lnTo>
                <a:lnTo>
                  <a:pt x="460" y="748"/>
                </a:lnTo>
                <a:lnTo>
                  <a:pt x="446" y="756"/>
                </a:lnTo>
                <a:lnTo>
                  <a:pt x="432" y="760"/>
                </a:lnTo>
                <a:lnTo>
                  <a:pt x="418" y="760"/>
                </a:lnTo>
                <a:lnTo>
                  <a:pt x="404" y="758"/>
                </a:lnTo>
                <a:lnTo>
                  <a:pt x="388" y="752"/>
                </a:lnTo>
                <a:lnTo>
                  <a:pt x="372" y="744"/>
                </a:lnTo>
                <a:lnTo>
                  <a:pt x="372" y="744"/>
                </a:lnTo>
                <a:lnTo>
                  <a:pt x="342" y="752"/>
                </a:lnTo>
                <a:lnTo>
                  <a:pt x="310" y="764"/>
                </a:lnTo>
                <a:lnTo>
                  <a:pt x="294" y="772"/>
                </a:lnTo>
                <a:lnTo>
                  <a:pt x="280" y="780"/>
                </a:lnTo>
                <a:lnTo>
                  <a:pt x="266" y="790"/>
                </a:lnTo>
                <a:lnTo>
                  <a:pt x="252" y="802"/>
                </a:lnTo>
                <a:lnTo>
                  <a:pt x="240" y="814"/>
                </a:lnTo>
                <a:lnTo>
                  <a:pt x="230" y="826"/>
                </a:lnTo>
                <a:lnTo>
                  <a:pt x="220" y="842"/>
                </a:lnTo>
                <a:lnTo>
                  <a:pt x="214" y="856"/>
                </a:lnTo>
                <a:lnTo>
                  <a:pt x="208" y="874"/>
                </a:lnTo>
                <a:lnTo>
                  <a:pt x="206" y="890"/>
                </a:lnTo>
                <a:lnTo>
                  <a:pt x="208" y="910"/>
                </a:lnTo>
                <a:lnTo>
                  <a:pt x="210" y="930"/>
                </a:lnTo>
                <a:lnTo>
                  <a:pt x="210" y="930"/>
                </a:lnTo>
                <a:lnTo>
                  <a:pt x="214" y="938"/>
                </a:lnTo>
                <a:lnTo>
                  <a:pt x="218" y="944"/>
                </a:lnTo>
                <a:lnTo>
                  <a:pt x="226" y="954"/>
                </a:lnTo>
                <a:lnTo>
                  <a:pt x="238" y="966"/>
                </a:lnTo>
                <a:lnTo>
                  <a:pt x="242" y="974"/>
                </a:lnTo>
                <a:lnTo>
                  <a:pt x="244" y="982"/>
                </a:lnTo>
                <a:lnTo>
                  <a:pt x="244" y="982"/>
                </a:lnTo>
                <a:lnTo>
                  <a:pt x="242" y="990"/>
                </a:lnTo>
                <a:lnTo>
                  <a:pt x="238" y="994"/>
                </a:lnTo>
                <a:lnTo>
                  <a:pt x="232" y="998"/>
                </a:lnTo>
                <a:lnTo>
                  <a:pt x="222" y="998"/>
                </a:lnTo>
                <a:lnTo>
                  <a:pt x="222" y="998"/>
                </a:lnTo>
                <a:lnTo>
                  <a:pt x="224" y="1006"/>
                </a:lnTo>
                <a:lnTo>
                  <a:pt x="226" y="1014"/>
                </a:lnTo>
                <a:lnTo>
                  <a:pt x="226" y="1022"/>
                </a:lnTo>
                <a:lnTo>
                  <a:pt x="226" y="1026"/>
                </a:lnTo>
                <a:lnTo>
                  <a:pt x="222" y="1030"/>
                </a:lnTo>
                <a:lnTo>
                  <a:pt x="222" y="1030"/>
                </a:lnTo>
                <a:lnTo>
                  <a:pt x="220" y="1032"/>
                </a:lnTo>
                <a:lnTo>
                  <a:pt x="218" y="1032"/>
                </a:lnTo>
                <a:lnTo>
                  <a:pt x="212" y="1032"/>
                </a:lnTo>
                <a:lnTo>
                  <a:pt x="206" y="1030"/>
                </a:lnTo>
                <a:lnTo>
                  <a:pt x="198" y="1030"/>
                </a:lnTo>
                <a:lnTo>
                  <a:pt x="198" y="1030"/>
                </a:lnTo>
                <a:lnTo>
                  <a:pt x="198" y="1042"/>
                </a:lnTo>
                <a:lnTo>
                  <a:pt x="194" y="1054"/>
                </a:lnTo>
                <a:lnTo>
                  <a:pt x="190" y="1068"/>
                </a:lnTo>
                <a:lnTo>
                  <a:pt x="186" y="1080"/>
                </a:lnTo>
                <a:lnTo>
                  <a:pt x="180" y="1094"/>
                </a:lnTo>
                <a:lnTo>
                  <a:pt x="172" y="1106"/>
                </a:lnTo>
                <a:lnTo>
                  <a:pt x="164" y="1116"/>
                </a:lnTo>
                <a:lnTo>
                  <a:pt x="154" y="1128"/>
                </a:lnTo>
                <a:lnTo>
                  <a:pt x="144" y="1136"/>
                </a:lnTo>
                <a:lnTo>
                  <a:pt x="132" y="1146"/>
                </a:lnTo>
                <a:lnTo>
                  <a:pt x="120" y="1152"/>
                </a:lnTo>
                <a:lnTo>
                  <a:pt x="108" y="1158"/>
                </a:lnTo>
                <a:lnTo>
                  <a:pt x="96" y="1162"/>
                </a:lnTo>
                <a:lnTo>
                  <a:pt x="82" y="1164"/>
                </a:lnTo>
                <a:lnTo>
                  <a:pt x="66" y="1164"/>
                </a:lnTo>
                <a:lnTo>
                  <a:pt x="52" y="1162"/>
                </a:lnTo>
                <a:lnTo>
                  <a:pt x="52" y="1162"/>
                </a:lnTo>
                <a:lnTo>
                  <a:pt x="40" y="1158"/>
                </a:lnTo>
                <a:lnTo>
                  <a:pt x="28" y="1150"/>
                </a:lnTo>
                <a:lnTo>
                  <a:pt x="16" y="1138"/>
                </a:lnTo>
                <a:lnTo>
                  <a:pt x="8" y="1124"/>
                </a:lnTo>
                <a:lnTo>
                  <a:pt x="2" y="1108"/>
                </a:lnTo>
                <a:lnTo>
                  <a:pt x="0" y="1092"/>
                </a:lnTo>
                <a:lnTo>
                  <a:pt x="0" y="1076"/>
                </a:lnTo>
                <a:lnTo>
                  <a:pt x="6" y="1060"/>
                </a:lnTo>
                <a:lnTo>
                  <a:pt x="6" y="1060"/>
                </a:lnTo>
                <a:lnTo>
                  <a:pt x="10" y="1066"/>
                </a:lnTo>
                <a:lnTo>
                  <a:pt x="12" y="1072"/>
                </a:lnTo>
                <a:lnTo>
                  <a:pt x="12" y="1084"/>
                </a:lnTo>
                <a:lnTo>
                  <a:pt x="12" y="1098"/>
                </a:lnTo>
                <a:lnTo>
                  <a:pt x="14" y="1106"/>
                </a:lnTo>
                <a:lnTo>
                  <a:pt x="14" y="1112"/>
                </a:lnTo>
                <a:lnTo>
                  <a:pt x="14" y="1112"/>
                </a:lnTo>
                <a:lnTo>
                  <a:pt x="20" y="1122"/>
                </a:lnTo>
                <a:lnTo>
                  <a:pt x="26" y="1130"/>
                </a:lnTo>
                <a:lnTo>
                  <a:pt x="34" y="1136"/>
                </a:lnTo>
                <a:lnTo>
                  <a:pt x="44" y="1142"/>
                </a:lnTo>
                <a:lnTo>
                  <a:pt x="54" y="1146"/>
                </a:lnTo>
                <a:lnTo>
                  <a:pt x="66" y="1148"/>
                </a:lnTo>
                <a:lnTo>
                  <a:pt x="78" y="1146"/>
                </a:lnTo>
                <a:lnTo>
                  <a:pt x="92" y="1144"/>
                </a:lnTo>
                <a:lnTo>
                  <a:pt x="92" y="1144"/>
                </a:lnTo>
                <a:lnTo>
                  <a:pt x="110" y="1138"/>
                </a:lnTo>
                <a:lnTo>
                  <a:pt x="126" y="1128"/>
                </a:lnTo>
                <a:lnTo>
                  <a:pt x="140" y="1114"/>
                </a:lnTo>
                <a:lnTo>
                  <a:pt x="154" y="1098"/>
                </a:lnTo>
                <a:lnTo>
                  <a:pt x="166" y="1080"/>
                </a:lnTo>
                <a:lnTo>
                  <a:pt x="176" y="1060"/>
                </a:lnTo>
                <a:lnTo>
                  <a:pt x="184" y="1040"/>
                </a:lnTo>
                <a:lnTo>
                  <a:pt x="188" y="1016"/>
                </a:lnTo>
                <a:lnTo>
                  <a:pt x="188" y="1016"/>
                </a:lnTo>
                <a:lnTo>
                  <a:pt x="190" y="1004"/>
                </a:lnTo>
                <a:lnTo>
                  <a:pt x="190" y="990"/>
                </a:lnTo>
                <a:lnTo>
                  <a:pt x="188" y="964"/>
                </a:lnTo>
                <a:lnTo>
                  <a:pt x="186" y="936"/>
                </a:lnTo>
                <a:lnTo>
                  <a:pt x="186" y="908"/>
                </a:lnTo>
                <a:lnTo>
                  <a:pt x="186" y="908"/>
                </a:lnTo>
                <a:lnTo>
                  <a:pt x="188" y="888"/>
                </a:lnTo>
                <a:lnTo>
                  <a:pt x="192" y="870"/>
                </a:lnTo>
                <a:lnTo>
                  <a:pt x="198" y="852"/>
                </a:lnTo>
                <a:lnTo>
                  <a:pt x="206" y="836"/>
                </a:lnTo>
                <a:lnTo>
                  <a:pt x="214" y="822"/>
                </a:lnTo>
                <a:lnTo>
                  <a:pt x="224" y="808"/>
                </a:lnTo>
                <a:lnTo>
                  <a:pt x="234" y="796"/>
                </a:lnTo>
                <a:lnTo>
                  <a:pt x="246" y="784"/>
                </a:lnTo>
                <a:lnTo>
                  <a:pt x="260" y="774"/>
                </a:lnTo>
                <a:lnTo>
                  <a:pt x="272" y="766"/>
                </a:lnTo>
                <a:lnTo>
                  <a:pt x="286" y="758"/>
                </a:lnTo>
                <a:lnTo>
                  <a:pt x="302" y="750"/>
                </a:lnTo>
                <a:lnTo>
                  <a:pt x="332" y="740"/>
                </a:lnTo>
                <a:lnTo>
                  <a:pt x="366" y="734"/>
                </a:lnTo>
                <a:lnTo>
                  <a:pt x="366" y="734"/>
                </a:lnTo>
                <a:lnTo>
                  <a:pt x="362" y="722"/>
                </a:lnTo>
                <a:lnTo>
                  <a:pt x="360" y="712"/>
                </a:lnTo>
                <a:lnTo>
                  <a:pt x="360" y="702"/>
                </a:lnTo>
                <a:lnTo>
                  <a:pt x="360" y="692"/>
                </a:lnTo>
                <a:lnTo>
                  <a:pt x="362" y="682"/>
                </a:lnTo>
                <a:lnTo>
                  <a:pt x="364" y="674"/>
                </a:lnTo>
                <a:lnTo>
                  <a:pt x="370" y="666"/>
                </a:lnTo>
                <a:lnTo>
                  <a:pt x="374" y="658"/>
                </a:lnTo>
                <a:lnTo>
                  <a:pt x="380" y="652"/>
                </a:lnTo>
                <a:lnTo>
                  <a:pt x="388" y="646"/>
                </a:lnTo>
                <a:lnTo>
                  <a:pt x="396" y="642"/>
                </a:lnTo>
                <a:lnTo>
                  <a:pt x="406" y="640"/>
                </a:lnTo>
                <a:lnTo>
                  <a:pt x="416" y="638"/>
                </a:lnTo>
                <a:lnTo>
                  <a:pt x="426" y="638"/>
                </a:lnTo>
                <a:lnTo>
                  <a:pt x="438" y="638"/>
                </a:lnTo>
                <a:lnTo>
                  <a:pt x="450" y="640"/>
                </a:lnTo>
                <a:lnTo>
                  <a:pt x="450" y="640"/>
                </a:lnTo>
                <a:lnTo>
                  <a:pt x="444" y="646"/>
                </a:lnTo>
                <a:lnTo>
                  <a:pt x="438" y="650"/>
                </a:lnTo>
                <a:lnTo>
                  <a:pt x="422" y="654"/>
                </a:lnTo>
                <a:lnTo>
                  <a:pt x="408" y="660"/>
                </a:lnTo>
                <a:lnTo>
                  <a:pt x="402" y="664"/>
                </a:lnTo>
                <a:lnTo>
                  <a:pt x="396" y="668"/>
                </a:lnTo>
                <a:lnTo>
                  <a:pt x="396" y="668"/>
                </a:lnTo>
                <a:lnTo>
                  <a:pt x="404" y="672"/>
                </a:lnTo>
                <a:lnTo>
                  <a:pt x="410" y="672"/>
                </a:lnTo>
                <a:lnTo>
                  <a:pt x="424" y="668"/>
                </a:lnTo>
                <a:lnTo>
                  <a:pt x="438" y="664"/>
                </a:lnTo>
                <a:lnTo>
                  <a:pt x="444" y="664"/>
                </a:lnTo>
                <a:lnTo>
                  <a:pt x="450" y="666"/>
                </a:lnTo>
                <a:lnTo>
                  <a:pt x="450" y="666"/>
                </a:lnTo>
                <a:lnTo>
                  <a:pt x="444" y="674"/>
                </a:lnTo>
                <a:lnTo>
                  <a:pt x="438" y="678"/>
                </a:lnTo>
                <a:lnTo>
                  <a:pt x="430" y="682"/>
                </a:lnTo>
                <a:lnTo>
                  <a:pt x="422" y="686"/>
                </a:lnTo>
                <a:lnTo>
                  <a:pt x="404" y="692"/>
                </a:lnTo>
                <a:lnTo>
                  <a:pt x="396" y="696"/>
                </a:lnTo>
                <a:lnTo>
                  <a:pt x="390" y="704"/>
                </a:lnTo>
                <a:lnTo>
                  <a:pt x="390" y="704"/>
                </a:lnTo>
                <a:lnTo>
                  <a:pt x="396" y="706"/>
                </a:lnTo>
                <a:lnTo>
                  <a:pt x="402" y="706"/>
                </a:lnTo>
                <a:lnTo>
                  <a:pt x="412" y="704"/>
                </a:lnTo>
                <a:lnTo>
                  <a:pt x="424" y="700"/>
                </a:lnTo>
                <a:lnTo>
                  <a:pt x="434" y="694"/>
                </a:lnTo>
                <a:lnTo>
                  <a:pt x="444" y="688"/>
                </a:lnTo>
                <a:lnTo>
                  <a:pt x="452" y="686"/>
                </a:lnTo>
                <a:lnTo>
                  <a:pt x="460" y="686"/>
                </a:lnTo>
                <a:lnTo>
                  <a:pt x="464" y="688"/>
                </a:lnTo>
                <a:lnTo>
                  <a:pt x="468" y="690"/>
                </a:lnTo>
                <a:lnTo>
                  <a:pt x="468" y="690"/>
                </a:lnTo>
                <a:lnTo>
                  <a:pt x="454" y="700"/>
                </a:lnTo>
                <a:lnTo>
                  <a:pt x="440" y="710"/>
                </a:lnTo>
                <a:lnTo>
                  <a:pt x="424" y="720"/>
                </a:lnTo>
                <a:lnTo>
                  <a:pt x="418" y="724"/>
                </a:lnTo>
                <a:lnTo>
                  <a:pt x="412" y="730"/>
                </a:lnTo>
                <a:lnTo>
                  <a:pt x="412" y="730"/>
                </a:lnTo>
                <a:lnTo>
                  <a:pt x="424" y="732"/>
                </a:lnTo>
                <a:lnTo>
                  <a:pt x="434" y="732"/>
                </a:lnTo>
                <a:lnTo>
                  <a:pt x="444" y="728"/>
                </a:lnTo>
                <a:lnTo>
                  <a:pt x="454" y="724"/>
                </a:lnTo>
                <a:lnTo>
                  <a:pt x="472" y="712"/>
                </a:lnTo>
                <a:lnTo>
                  <a:pt x="486" y="700"/>
                </a:lnTo>
                <a:lnTo>
                  <a:pt x="486" y="700"/>
                </a:lnTo>
                <a:lnTo>
                  <a:pt x="480" y="696"/>
                </a:lnTo>
                <a:lnTo>
                  <a:pt x="472" y="690"/>
                </a:lnTo>
                <a:lnTo>
                  <a:pt x="466" y="684"/>
                </a:lnTo>
                <a:lnTo>
                  <a:pt x="460" y="676"/>
                </a:lnTo>
                <a:lnTo>
                  <a:pt x="456" y="668"/>
                </a:lnTo>
                <a:lnTo>
                  <a:pt x="454" y="660"/>
                </a:lnTo>
                <a:lnTo>
                  <a:pt x="456" y="650"/>
                </a:lnTo>
                <a:lnTo>
                  <a:pt x="458" y="640"/>
                </a:lnTo>
                <a:lnTo>
                  <a:pt x="458" y="640"/>
                </a:lnTo>
                <a:lnTo>
                  <a:pt x="468" y="640"/>
                </a:lnTo>
                <a:lnTo>
                  <a:pt x="468" y="640"/>
                </a:lnTo>
                <a:lnTo>
                  <a:pt x="472" y="648"/>
                </a:lnTo>
                <a:lnTo>
                  <a:pt x="474" y="654"/>
                </a:lnTo>
                <a:lnTo>
                  <a:pt x="480" y="670"/>
                </a:lnTo>
                <a:lnTo>
                  <a:pt x="484" y="676"/>
                </a:lnTo>
                <a:lnTo>
                  <a:pt x="490" y="680"/>
                </a:lnTo>
                <a:lnTo>
                  <a:pt x="498" y="682"/>
                </a:lnTo>
                <a:lnTo>
                  <a:pt x="508" y="682"/>
                </a:lnTo>
                <a:lnTo>
                  <a:pt x="508" y="682"/>
                </a:lnTo>
                <a:lnTo>
                  <a:pt x="506" y="676"/>
                </a:lnTo>
                <a:lnTo>
                  <a:pt x="502" y="672"/>
                </a:lnTo>
                <a:lnTo>
                  <a:pt x="492" y="664"/>
                </a:lnTo>
                <a:lnTo>
                  <a:pt x="488" y="660"/>
                </a:lnTo>
                <a:lnTo>
                  <a:pt x="484" y="654"/>
                </a:lnTo>
                <a:lnTo>
                  <a:pt x="482" y="648"/>
                </a:lnTo>
                <a:lnTo>
                  <a:pt x="484" y="638"/>
                </a:lnTo>
                <a:lnTo>
                  <a:pt x="484" y="638"/>
                </a:lnTo>
                <a:lnTo>
                  <a:pt x="514" y="634"/>
                </a:lnTo>
                <a:lnTo>
                  <a:pt x="528" y="630"/>
                </a:lnTo>
                <a:lnTo>
                  <a:pt x="532" y="626"/>
                </a:lnTo>
                <a:lnTo>
                  <a:pt x="536" y="622"/>
                </a:lnTo>
                <a:lnTo>
                  <a:pt x="536" y="622"/>
                </a:lnTo>
                <a:lnTo>
                  <a:pt x="526" y="620"/>
                </a:lnTo>
                <a:lnTo>
                  <a:pt x="514" y="618"/>
                </a:lnTo>
                <a:lnTo>
                  <a:pt x="490" y="616"/>
                </a:lnTo>
                <a:lnTo>
                  <a:pt x="490" y="616"/>
                </a:lnTo>
                <a:lnTo>
                  <a:pt x="488" y="606"/>
                </a:lnTo>
                <a:lnTo>
                  <a:pt x="482" y="596"/>
                </a:lnTo>
                <a:lnTo>
                  <a:pt x="474" y="588"/>
                </a:lnTo>
                <a:lnTo>
                  <a:pt x="466" y="582"/>
                </a:lnTo>
                <a:lnTo>
                  <a:pt x="456" y="578"/>
                </a:lnTo>
                <a:lnTo>
                  <a:pt x="444" y="576"/>
                </a:lnTo>
                <a:lnTo>
                  <a:pt x="434" y="578"/>
                </a:lnTo>
                <a:lnTo>
                  <a:pt x="424" y="586"/>
                </a:lnTo>
                <a:lnTo>
                  <a:pt x="424" y="586"/>
                </a:lnTo>
                <a:lnTo>
                  <a:pt x="440" y="588"/>
                </a:lnTo>
                <a:lnTo>
                  <a:pt x="454" y="592"/>
                </a:lnTo>
                <a:lnTo>
                  <a:pt x="460" y="596"/>
                </a:lnTo>
                <a:lnTo>
                  <a:pt x="464" y="602"/>
                </a:lnTo>
                <a:lnTo>
                  <a:pt x="468" y="608"/>
                </a:lnTo>
                <a:lnTo>
                  <a:pt x="468" y="616"/>
                </a:lnTo>
                <a:lnTo>
                  <a:pt x="468" y="616"/>
                </a:lnTo>
                <a:lnTo>
                  <a:pt x="420" y="608"/>
                </a:lnTo>
                <a:lnTo>
                  <a:pt x="396" y="602"/>
                </a:lnTo>
                <a:lnTo>
                  <a:pt x="376" y="594"/>
                </a:lnTo>
                <a:lnTo>
                  <a:pt x="376" y="594"/>
                </a:lnTo>
                <a:lnTo>
                  <a:pt x="392" y="582"/>
                </a:lnTo>
                <a:lnTo>
                  <a:pt x="408" y="572"/>
                </a:lnTo>
                <a:lnTo>
                  <a:pt x="414" y="564"/>
                </a:lnTo>
                <a:lnTo>
                  <a:pt x="418" y="556"/>
                </a:lnTo>
                <a:lnTo>
                  <a:pt x="422" y="548"/>
                </a:lnTo>
                <a:lnTo>
                  <a:pt x="422" y="536"/>
                </a:lnTo>
                <a:lnTo>
                  <a:pt x="422" y="536"/>
                </a:lnTo>
                <a:lnTo>
                  <a:pt x="420" y="528"/>
                </a:lnTo>
                <a:lnTo>
                  <a:pt x="416" y="522"/>
                </a:lnTo>
                <a:lnTo>
                  <a:pt x="412" y="516"/>
                </a:lnTo>
                <a:lnTo>
                  <a:pt x="406" y="510"/>
                </a:lnTo>
                <a:lnTo>
                  <a:pt x="400" y="506"/>
                </a:lnTo>
                <a:lnTo>
                  <a:pt x="392" y="504"/>
                </a:lnTo>
                <a:lnTo>
                  <a:pt x="386" y="502"/>
                </a:lnTo>
                <a:lnTo>
                  <a:pt x="378" y="500"/>
                </a:lnTo>
                <a:lnTo>
                  <a:pt x="370" y="502"/>
                </a:lnTo>
                <a:lnTo>
                  <a:pt x="364" y="504"/>
                </a:lnTo>
                <a:lnTo>
                  <a:pt x="358" y="508"/>
                </a:lnTo>
                <a:lnTo>
                  <a:pt x="352" y="512"/>
                </a:lnTo>
                <a:lnTo>
                  <a:pt x="348" y="518"/>
                </a:lnTo>
                <a:lnTo>
                  <a:pt x="346" y="526"/>
                </a:lnTo>
                <a:lnTo>
                  <a:pt x="344" y="536"/>
                </a:lnTo>
                <a:lnTo>
                  <a:pt x="344" y="548"/>
                </a:lnTo>
                <a:lnTo>
                  <a:pt x="344" y="548"/>
                </a:lnTo>
                <a:lnTo>
                  <a:pt x="348" y="546"/>
                </a:lnTo>
                <a:lnTo>
                  <a:pt x="350" y="544"/>
                </a:lnTo>
                <a:lnTo>
                  <a:pt x="354" y="536"/>
                </a:lnTo>
                <a:lnTo>
                  <a:pt x="356" y="530"/>
                </a:lnTo>
                <a:lnTo>
                  <a:pt x="358" y="528"/>
                </a:lnTo>
                <a:lnTo>
                  <a:pt x="362" y="526"/>
                </a:lnTo>
                <a:lnTo>
                  <a:pt x="362" y="526"/>
                </a:lnTo>
                <a:lnTo>
                  <a:pt x="372" y="526"/>
                </a:lnTo>
                <a:lnTo>
                  <a:pt x="380" y="530"/>
                </a:lnTo>
                <a:lnTo>
                  <a:pt x="386" y="536"/>
                </a:lnTo>
                <a:lnTo>
                  <a:pt x="390" y="542"/>
                </a:lnTo>
                <a:lnTo>
                  <a:pt x="392" y="550"/>
                </a:lnTo>
                <a:lnTo>
                  <a:pt x="392" y="558"/>
                </a:lnTo>
                <a:lnTo>
                  <a:pt x="390" y="566"/>
                </a:lnTo>
                <a:lnTo>
                  <a:pt x="384" y="572"/>
                </a:lnTo>
                <a:lnTo>
                  <a:pt x="384" y="572"/>
                </a:lnTo>
                <a:lnTo>
                  <a:pt x="364" y="572"/>
                </a:lnTo>
                <a:lnTo>
                  <a:pt x="346" y="568"/>
                </a:lnTo>
                <a:lnTo>
                  <a:pt x="330" y="560"/>
                </a:lnTo>
                <a:lnTo>
                  <a:pt x="316" y="550"/>
                </a:lnTo>
                <a:lnTo>
                  <a:pt x="304" y="536"/>
                </a:lnTo>
                <a:lnTo>
                  <a:pt x="296" y="520"/>
                </a:lnTo>
                <a:lnTo>
                  <a:pt x="290" y="500"/>
                </a:lnTo>
                <a:lnTo>
                  <a:pt x="288" y="480"/>
                </a:lnTo>
                <a:lnTo>
                  <a:pt x="288" y="480"/>
                </a:lnTo>
                <a:lnTo>
                  <a:pt x="306" y="486"/>
                </a:lnTo>
                <a:lnTo>
                  <a:pt x="322" y="490"/>
                </a:lnTo>
                <a:lnTo>
                  <a:pt x="336" y="488"/>
                </a:lnTo>
                <a:lnTo>
                  <a:pt x="348" y="484"/>
                </a:lnTo>
                <a:lnTo>
                  <a:pt x="360" y="476"/>
                </a:lnTo>
                <a:lnTo>
                  <a:pt x="368" y="466"/>
                </a:lnTo>
                <a:lnTo>
                  <a:pt x="374" y="456"/>
                </a:lnTo>
                <a:lnTo>
                  <a:pt x="376" y="444"/>
                </a:lnTo>
                <a:lnTo>
                  <a:pt x="378" y="432"/>
                </a:lnTo>
                <a:lnTo>
                  <a:pt x="378" y="420"/>
                </a:lnTo>
                <a:lnTo>
                  <a:pt x="374" y="408"/>
                </a:lnTo>
                <a:lnTo>
                  <a:pt x="368" y="398"/>
                </a:lnTo>
                <a:lnTo>
                  <a:pt x="360" y="390"/>
                </a:lnTo>
                <a:lnTo>
                  <a:pt x="348" y="384"/>
                </a:lnTo>
                <a:lnTo>
                  <a:pt x="336" y="382"/>
                </a:lnTo>
                <a:lnTo>
                  <a:pt x="320" y="384"/>
                </a:lnTo>
                <a:lnTo>
                  <a:pt x="320" y="384"/>
                </a:lnTo>
                <a:lnTo>
                  <a:pt x="312" y="386"/>
                </a:lnTo>
                <a:lnTo>
                  <a:pt x="304" y="388"/>
                </a:lnTo>
                <a:lnTo>
                  <a:pt x="298" y="394"/>
                </a:lnTo>
                <a:lnTo>
                  <a:pt x="292" y="400"/>
                </a:lnTo>
                <a:lnTo>
                  <a:pt x="288" y="408"/>
                </a:lnTo>
                <a:lnTo>
                  <a:pt x="286" y="416"/>
                </a:lnTo>
                <a:lnTo>
                  <a:pt x="286" y="426"/>
                </a:lnTo>
                <a:lnTo>
                  <a:pt x="288" y="436"/>
                </a:lnTo>
                <a:lnTo>
                  <a:pt x="288" y="436"/>
                </a:lnTo>
                <a:lnTo>
                  <a:pt x="290" y="432"/>
                </a:lnTo>
                <a:lnTo>
                  <a:pt x="292" y="428"/>
                </a:lnTo>
                <a:lnTo>
                  <a:pt x="300" y="420"/>
                </a:lnTo>
                <a:lnTo>
                  <a:pt x="310" y="416"/>
                </a:lnTo>
                <a:lnTo>
                  <a:pt x="322" y="414"/>
                </a:lnTo>
                <a:lnTo>
                  <a:pt x="332" y="414"/>
                </a:lnTo>
                <a:lnTo>
                  <a:pt x="336" y="416"/>
                </a:lnTo>
                <a:lnTo>
                  <a:pt x="340" y="420"/>
                </a:lnTo>
                <a:lnTo>
                  <a:pt x="344" y="424"/>
                </a:lnTo>
                <a:lnTo>
                  <a:pt x="346" y="428"/>
                </a:lnTo>
                <a:lnTo>
                  <a:pt x="348" y="434"/>
                </a:lnTo>
                <a:lnTo>
                  <a:pt x="348" y="442"/>
                </a:lnTo>
                <a:lnTo>
                  <a:pt x="348" y="442"/>
                </a:lnTo>
                <a:lnTo>
                  <a:pt x="344" y="452"/>
                </a:lnTo>
                <a:lnTo>
                  <a:pt x="338" y="458"/>
                </a:lnTo>
                <a:lnTo>
                  <a:pt x="328" y="462"/>
                </a:lnTo>
                <a:lnTo>
                  <a:pt x="318" y="462"/>
                </a:lnTo>
                <a:lnTo>
                  <a:pt x="308" y="462"/>
                </a:lnTo>
                <a:lnTo>
                  <a:pt x="298" y="462"/>
                </a:lnTo>
                <a:lnTo>
                  <a:pt x="290" y="458"/>
                </a:lnTo>
                <a:lnTo>
                  <a:pt x="282" y="454"/>
                </a:lnTo>
                <a:lnTo>
                  <a:pt x="282" y="454"/>
                </a:lnTo>
                <a:lnTo>
                  <a:pt x="274" y="448"/>
                </a:lnTo>
                <a:lnTo>
                  <a:pt x="268" y="440"/>
                </a:lnTo>
                <a:lnTo>
                  <a:pt x="262" y="432"/>
                </a:lnTo>
                <a:lnTo>
                  <a:pt x="258" y="422"/>
                </a:lnTo>
                <a:lnTo>
                  <a:pt x="256" y="410"/>
                </a:lnTo>
                <a:lnTo>
                  <a:pt x="254" y="398"/>
                </a:lnTo>
                <a:lnTo>
                  <a:pt x="254" y="376"/>
                </a:lnTo>
                <a:lnTo>
                  <a:pt x="256" y="364"/>
                </a:lnTo>
                <a:lnTo>
                  <a:pt x="260" y="352"/>
                </a:lnTo>
                <a:lnTo>
                  <a:pt x="264" y="342"/>
                </a:lnTo>
                <a:lnTo>
                  <a:pt x="270" y="332"/>
                </a:lnTo>
                <a:lnTo>
                  <a:pt x="276" y="324"/>
                </a:lnTo>
                <a:lnTo>
                  <a:pt x="284" y="316"/>
                </a:lnTo>
                <a:lnTo>
                  <a:pt x="294" y="310"/>
                </a:lnTo>
                <a:lnTo>
                  <a:pt x="304" y="306"/>
                </a:lnTo>
                <a:lnTo>
                  <a:pt x="304" y="306"/>
                </a:lnTo>
                <a:lnTo>
                  <a:pt x="306" y="320"/>
                </a:lnTo>
                <a:lnTo>
                  <a:pt x="312" y="332"/>
                </a:lnTo>
                <a:lnTo>
                  <a:pt x="318" y="340"/>
                </a:lnTo>
                <a:lnTo>
                  <a:pt x="326" y="348"/>
                </a:lnTo>
                <a:lnTo>
                  <a:pt x="336" y="352"/>
                </a:lnTo>
                <a:lnTo>
                  <a:pt x="348" y="354"/>
                </a:lnTo>
                <a:lnTo>
                  <a:pt x="358" y="354"/>
                </a:lnTo>
                <a:lnTo>
                  <a:pt x="370" y="354"/>
                </a:lnTo>
                <a:lnTo>
                  <a:pt x="380" y="350"/>
                </a:lnTo>
                <a:lnTo>
                  <a:pt x="390" y="344"/>
                </a:lnTo>
                <a:lnTo>
                  <a:pt x="400" y="338"/>
                </a:lnTo>
                <a:lnTo>
                  <a:pt x="406" y="330"/>
                </a:lnTo>
                <a:lnTo>
                  <a:pt x="412" y="320"/>
                </a:lnTo>
                <a:lnTo>
                  <a:pt x="416" y="310"/>
                </a:lnTo>
                <a:lnTo>
                  <a:pt x="418" y="298"/>
                </a:lnTo>
                <a:lnTo>
                  <a:pt x="416" y="284"/>
                </a:lnTo>
                <a:lnTo>
                  <a:pt x="416" y="284"/>
                </a:lnTo>
                <a:lnTo>
                  <a:pt x="410" y="274"/>
                </a:lnTo>
                <a:lnTo>
                  <a:pt x="402" y="266"/>
                </a:lnTo>
                <a:lnTo>
                  <a:pt x="392" y="260"/>
                </a:lnTo>
                <a:lnTo>
                  <a:pt x="382" y="258"/>
                </a:lnTo>
                <a:lnTo>
                  <a:pt x="370" y="258"/>
                </a:lnTo>
                <a:lnTo>
                  <a:pt x="358" y="260"/>
                </a:lnTo>
                <a:lnTo>
                  <a:pt x="354" y="264"/>
                </a:lnTo>
                <a:lnTo>
                  <a:pt x="350" y="268"/>
                </a:lnTo>
                <a:lnTo>
                  <a:pt x="346" y="274"/>
                </a:lnTo>
                <a:lnTo>
                  <a:pt x="344" y="280"/>
                </a:lnTo>
                <a:lnTo>
                  <a:pt x="344" y="280"/>
                </a:lnTo>
                <a:lnTo>
                  <a:pt x="348" y="282"/>
                </a:lnTo>
                <a:lnTo>
                  <a:pt x="350" y="282"/>
                </a:lnTo>
                <a:lnTo>
                  <a:pt x="358" y="278"/>
                </a:lnTo>
                <a:lnTo>
                  <a:pt x="366" y="274"/>
                </a:lnTo>
                <a:lnTo>
                  <a:pt x="372" y="274"/>
                </a:lnTo>
                <a:lnTo>
                  <a:pt x="378" y="274"/>
                </a:lnTo>
                <a:lnTo>
                  <a:pt x="378" y="274"/>
                </a:lnTo>
                <a:lnTo>
                  <a:pt x="386" y="282"/>
                </a:lnTo>
                <a:lnTo>
                  <a:pt x="390" y="290"/>
                </a:lnTo>
                <a:lnTo>
                  <a:pt x="390" y="298"/>
                </a:lnTo>
                <a:lnTo>
                  <a:pt x="390" y="304"/>
                </a:lnTo>
                <a:lnTo>
                  <a:pt x="388" y="310"/>
                </a:lnTo>
                <a:lnTo>
                  <a:pt x="384" y="316"/>
                </a:lnTo>
                <a:lnTo>
                  <a:pt x="378" y="320"/>
                </a:lnTo>
                <a:lnTo>
                  <a:pt x="372" y="322"/>
                </a:lnTo>
                <a:lnTo>
                  <a:pt x="366" y="324"/>
                </a:lnTo>
                <a:lnTo>
                  <a:pt x="358" y="326"/>
                </a:lnTo>
                <a:lnTo>
                  <a:pt x="350" y="324"/>
                </a:lnTo>
                <a:lnTo>
                  <a:pt x="344" y="322"/>
                </a:lnTo>
                <a:lnTo>
                  <a:pt x="336" y="318"/>
                </a:lnTo>
                <a:lnTo>
                  <a:pt x="330" y="312"/>
                </a:lnTo>
                <a:lnTo>
                  <a:pt x="326" y="306"/>
                </a:lnTo>
                <a:lnTo>
                  <a:pt x="322" y="296"/>
                </a:lnTo>
                <a:lnTo>
                  <a:pt x="322" y="296"/>
                </a:lnTo>
                <a:lnTo>
                  <a:pt x="320" y="280"/>
                </a:lnTo>
                <a:lnTo>
                  <a:pt x="322" y="264"/>
                </a:lnTo>
                <a:lnTo>
                  <a:pt x="328" y="248"/>
                </a:lnTo>
                <a:lnTo>
                  <a:pt x="338" y="236"/>
                </a:lnTo>
                <a:lnTo>
                  <a:pt x="348" y="224"/>
                </a:lnTo>
                <a:lnTo>
                  <a:pt x="362" y="216"/>
                </a:lnTo>
                <a:lnTo>
                  <a:pt x="374" y="210"/>
                </a:lnTo>
                <a:lnTo>
                  <a:pt x="388" y="206"/>
                </a:lnTo>
                <a:lnTo>
                  <a:pt x="388" y="206"/>
                </a:lnTo>
                <a:lnTo>
                  <a:pt x="400" y="220"/>
                </a:lnTo>
                <a:lnTo>
                  <a:pt x="408" y="232"/>
                </a:lnTo>
                <a:lnTo>
                  <a:pt x="416" y="242"/>
                </a:lnTo>
                <a:lnTo>
                  <a:pt x="422" y="246"/>
                </a:lnTo>
                <a:lnTo>
                  <a:pt x="428" y="250"/>
                </a:lnTo>
                <a:lnTo>
                  <a:pt x="428" y="250"/>
                </a:lnTo>
                <a:lnTo>
                  <a:pt x="446" y="254"/>
                </a:lnTo>
                <a:lnTo>
                  <a:pt x="462" y="252"/>
                </a:lnTo>
                <a:lnTo>
                  <a:pt x="474" y="248"/>
                </a:lnTo>
                <a:lnTo>
                  <a:pt x="484" y="240"/>
                </a:lnTo>
                <a:lnTo>
                  <a:pt x="492" y="230"/>
                </a:lnTo>
                <a:lnTo>
                  <a:pt x="496" y="218"/>
                </a:lnTo>
                <a:lnTo>
                  <a:pt x="500" y="204"/>
                </a:lnTo>
                <a:lnTo>
                  <a:pt x="500" y="190"/>
                </a:lnTo>
                <a:lnTo>
                  <a:pt x="498" y="178"/>
                </a:lnTo>
                <a:lnTo>
                  <a:pt x="496" y="166"/>
                </a:lnTo>
                <a:lnTo>
                  <a:pt x="490" y="156"/>
                </a:lnTo>
                <a:lnTo>
                  <a:pt x="482" y="148"/>
                </a:lnTo>
                <a:lnTo>
                  <a:pt x="472" y="144"/>
                </a:lnTo>
                <a:lnTo>
                  <a:pt x="462" y="144"/>
                </a:lnTo>
                <a:lnTo>
                  <a:pt x="448" y="150"/>
                </a:lnTo>
                <a:lnTo>
                  <a:pt x="434" y="160"/>
                </a:lnTo>
                <a:lnTo>
                  <a:pt x="434" y="160"/>
                </a:lnTo>
                <a:lnTo>
                  <a:pt x="438" y="162"/>
                </a:lnTo>
                <a:lnTo>
                  <a:pt x="444" y="162"/>
                </a:lnTo>
                <a:lnTo>
                  <a:pt x="454" y="162"/>
                </a:lnTo>
                <a:lnTo>
                  <a:pt x="464" y="164"/>
                </a:lnTo>
                <a:lnTo>
                  <a:pt x="468" y="166"/>
                </a:lnTo>
                <a:lnTo>
                  <a:pt x="472" y="168"/>
                </a:lnTo>
                <a:lnTo>
                  <a:pt x="472" y="168"/>
                </a:lnTo>
                <a:lnTo>
                  <a:pt x="472" y="176"/>
                </a:lnTo>
                <a:lnTo>
                  <a:pt x="472" y="184"/>
                </a:lnTo>
                <a:lnTo>
                  <a:pt x="470" y="188"/>
                </a:lnTo>
                <a:lnTo>
                  <a:pt x="468" y="194"/>
                </a:lnTo>
                <a:lnTo>
                  <a:pt x="464" y="196"/>
                </a:lnTo>
                <a:lnTo>
                  <a:pt x="460" y="200"/>
                </a:lnTo>
                <a:lnTo>
                  <a:pt x="450" y="202"/>
                </a:lnTo>
                <a:lnTo>
                  <a:pt x="438" y="202"/>
                </a:lnTo>
                <a:lnTo>
                  <a:pt x="428" y="198"/>
                </a:lnTo>
                <a:lnTo>
                  <a:pt x="420" y="190"/>
                </a:lnTo>
                <a:lnTo>
                  <a:pt x="418" y="186"/>
                </a:lnTo>
                <a:lnTo>
                  <a:pt x="416" y="182"/>
                </a:lnTo>
                <a:lnTo>
                  <a:pt x="416" y="182"/>
                </a:lnTo>
                <a:lnTo>
                  <a:pt x="414" y="168"/>
                </a:lnTo>
                <a:lnTo>
                  <a:pt x="416" y="156"/>
                </a:lnTo>
                <a:lnTo>
                  <a:pt x="420" y="142"/>
                </a:lnTo>
                <a:lnTo>
                  <a:pt x="426" y="130"/>
                </a:lnTo>
                <a:lnTo>
                  <a:pt x="432" y="118"/>
                </a:lnTo>
                <a:lnTo>
                  <a:pt x="436" y="104"/>
                </a:lnTo>
                <a:lnTo>
                  <a:pt x="438" y="90"/>
                </a:lnTo>
                <a:lnTo>
                  <a:pt x="438" y="76"/>
                </a:lnTo>
                <a:lnTo>
                  <a:pt x="438" y="76"/>
                </a:lnTo>
                <a:lnTo>
                  <a:pt x="432" y="62"/>
                </a:lnTo>
                <a:lnTo>
                  <a:pt x="424" y="50"/>
                </a:lnTo>
                <a:lnTo>
                  <a:pt x="414" y="40"/>
                </a:lnTo>
                <a:lnTo>
                  <a:pt x="402" y="30"/>
                </a:lnTo>
                <a:lnTo>
                  <a:pt x="386" y="22"/>
                </a:lnTo>
                <a:lnTo>
                  <a:pt x="370" y="16"/>
                </a:lnTo>
                <a:lnTo>
                  <a:pt x="352" y="12"/>
                </a:lnTo>
                <a:lnTo>
                  <a:pt x="332" y="10"/>
                </a:lnTo>
                <a:lnTo>
                  <a:pt x="314" y="10"/>
                </a:lnTo>
                <a:lnTo>
                  <a:pt x="294" y="10"/>
                </a:lnTo>
                <a:lnTo>
                  <a:pt x="274" y="12"/>
                </a:lnTo>
                <a:lnTo>
                  <a:pt x="256" y="16"/>
                </a:lnTo>
                <a:lnTo>
                  <a:pt x="238" y="20"/>
                </a:lnTo>
                <a:lnTo>
                  <a:pt x="220" y="28"/>
                </a:lnTo>
                <a:lnTo>
                  <a:pt x="206" y="36"/>
                </a:lnTo>
                <a:lnTo>
                  <a:pt x="192" y="44"/>
                </a:lnTo>
                <a:lnTo>
                  <a:pt x="192" y="44"/>
                </a:lnTo>
                <a:lnTo>
                  <a:pt x="194" y="50"/>
                </a:lnTo>
                <a:lnTo>
                  <a:pt x="198" y="56"/>
                </a:lnTo>
                <a:lnTo>
                  <a:pt x="208" y="62"/>
                </a:lnTo>
                <a:lnTo>
                  <a:pt x="212" y="64"/>
                </a:lnTo>
                <a:lnTo>
                  <a:pt x="216" y="68"/>
                </a:lnTo>
                <a:lnTo>
                  <a:pt x="218" y="74"/>
                </a:lnTo>
                <a:lnTo>
                  <a:pt x="216" y="82"/>
                </a:lnTo>
                <a:lnTo>
                  <a:pt x="216" y="82"/>
                </a:lnTo>
                <a:lnTo>
                  <a:pt x="214" y="90"/>
                </a:lnTo>
                <a:lnTo>
                  <a:pt x="206" y="96"/>
                </a:lnTo>
                <a:lnTo>
                  <a:pt x="198" y="98"/>
                </a:lnTo>
                <a:lnTo>
                  <a:pt x="190" y="100"/>
                </a:lnTo>
                <a:lnTo>
                  <a:pt x="180" y="98"/>
                </a:lnTo>
                <a:lnTo>
                  <a:pt x="172" y="94"/>
                </a:lnTo>
                <a:lnTo>
                  <a:pt x="164" y="88"/>
                </a:lnTo>
                <a:lnTo>
                  <a:pt x="160" y="78"/>
                </a:lnTo>
                <a:lnTo>
                  <a:pt x="160" y="78"/>
                </a:lnTo>
                <a:lnTo>
                  <a:pt x="160" y="72"/>
                </a:lnTo>
                <a:lnTo>
                  <a:pt x="160" y="68"/>
                </a:lnTo>
                <a:lnTo>
                  <a:pt x="164" y="58"/>
                </a:lnTo>
                <a:lnTo>
                  <a:pt x="170" y="48"/>
                </a:lnTo>
                <a:lnTo>
                  <a:pt x="176" y="36"/>
                </a:lnTo>
                <a:lnTo>
                  <a:pt x="176" y="36"/>
                </a:lnTo>
                <a:lnTo>
                  <a:pt x="196" y="26"/>
                </a:lnTo>
                <a:lnTo>
                  <a:pt x="214" y="16"/>
                </a:lnTo>
                <a:lnTo>
                  <a:pt x="234" y="10"/>
                </a:lnTo>
                <a:lnTo>
                  <a:pt x="254" y="4"/>
                </a:lnTo>
                <a:lnTo>
                  <a:pt x="276" y="2"/>
                </a:lnTo>
                <a:lnTo>
                  <a:pt x="298" y="0"/>
                </a:lnTo>
                <a:lnTo>
                  <a:pt x="322" y="0"/>
                </a:lnTo>
                <a:lnTo>
                  <a:pt x="348" y="2"/>
                </a:lnTo>
                <a:lnTo>
                  <a:pt x="348" y="2"/>
                </a:lnTo>
                <a:lnTo>
                  <a:pt x="362" y="4"/>
                </a:lnTo>
                <a:lnTo>
                  <a:pt x="378" y="8"/>
                </a:lnTo>
                <a:lnTo>
                  <a:pt x="392" y="12"/>
                </a:lnTo>
                <a:lnTo>
                  <a:pt x="404" y="18"/>
                </a:lnTo>
                <a:lnTo>
                  <a:pt x="428" y="32"/>
                </a:lnTo>
                <a:lnTo>
                  <a:pt x="450" y="48"/>
                </a:lnTo>
                <a:lnTo>
                  <a:pt x="468" y="70"/>
                </a:lnTo>
                <a:lnTo>
                  <a:pt x="486" y="92"/>
                </a:lnTo>
                <a:lnTo>
                  <a:pt x="500" y="118"/>
                </a:lnTo>
                <a:lnTo>
                  <a:pt x="512" y="144"/>
                </a:lnTo>
                <a:lnTo>
                  <a:pt x="512" y="144"/>
                </a:lnTo>
                <a:lnTo>
                  <a:pt x="520" y="164"/>
                </a:lnTo>
                <a:lnTo>
                  <a:pt x="528" y="186"/>
                </a:lnTo>
                <a:lnTo>
                  <a:pt x="534" y="208"/>
                </a:lnTo>
                <a:lnTo>
                  <a:pt x="534" y="216"/>
                </a:lnTo>
                <a:lnTo>
                  <a:pt x="534" y="224"/>
                </a:lnTo>
                <a:lnTo>
                  <a:pt x="534" y="224"/>
                </a:lnTo>
                <a:lnTo>
                  <a:pt x="532" y="230"/>
                </a:lnTo>
                <a:lnTo>
                  <a:pt x="528" y="234"/>
                </a:lnTo>
                <a:lnTo>
                  <a:pt x="520" y="240"/>
                </a:lnTo>
                <a:lnTo>
                  <a:pt x="510" y="246"/>
                </a:lnTo>
                <a:lnTo>
                  <a:pt x="500" y="252"/>
                </a:lnTo>
                <a:lnTo>
                  <a:pt x="500" y="252"/>
                </a:lnTo>
                <a:lnTo>
                  <a:pt x="486" y="266"/>
                </a:lnTo>
                <a:lnTo>
                  <a:pt x="472" y="282"/>
                </a:lnTo>
                <a:lnTo>
                  <a:pt x="460" y="300"/>
                </a:lnTo>
                <a:lnTo>
                  <a:pt x="448" y="318"/>
                </a:lnTo>
                <a:lnTo>
                  <a:pt x="440" y="340"/>
                </a:lnTo>
                <a:lnTo>
                  <a:pt x="432" y="362"/>
                </a:lnTo>
                <a:lnTo>
                  <a:pt x="426" y="384"/>
                </a:lnTo>
                <a:lnTo>
                  <a:pt x="420" y="406"/>
                </a:lnTo>
                <a:lnTo>
                  <a:pt x="420" y="430"/>
                </a:lnTo>
                <a:lnTo>
                  <a:pt x="420" y="452"/>
                </a:lnTo>
                <a:lnTo>
                  <a:pt x="422" y="474"/>
                </a:lnTo>
                <a:lnTo>
                  <a:pt x="430" y="496"/>
                </a:lnTo>
                <a:lnTo>
                  <a:pt x="438" y="518"/>
                </a:lnTo>
                <a:lnTo>
                  <a:pt x="450" y="538"/>
                </a:lnTo>
                <a:lnTo>
                  <a:pt x="466" y="556"/>
                </a:lnTo>
                <a:lnTo>
                  <a:pt x="486" y="572"/>
                </a:lnTo>
                <a:lnTo>
                  <a:pt x="486" y="572"/>
                </a:lnTo>
                <a:lnTo>
                  <a:pt x="474" y="546"/>
                </a:lnTo>
                <a:lnTo>
                  <a:pt x="460" y="516"/>
                </a:lnTo>
                <a:lnTo>
                  <a:pt x="454" y="500"/>
                </a:lnTo>
                <a:lnTo>
                  <a:pt x="448" y="482"/>
                </a:lnTo>
                <a:lnTo>
                  <a:pt x="444" y="464"/>
                </a:lnTo>
                <a:lnTo>
                  <a:pt x="444" y="446"/>
                </a:lnTo>
                <a:lnTo>
                  <a:pt x="444" y="446"/>
                </a:lnTo>
                <a:lnTo>
                  <a:pt x="444" y="414"/>
                </a:lnTo>
                <a:lnTo>
                  <a:pt x="450" y="386"/>
                </a:lnTo>
                <a:lnTo>
                  <a:pt x="460" y="358"/>
                </a:lnTo>
                <a:lnTo>
                  <a:pt x="472" y="334"/>
                </a:lnTo>
                <a:lnTo>
                  <a:pt x="488" y="312"/>
                </a:lnTo>
                <a:lnTo>
                  <a:pt x="506" y="294"/>
                </a:lnTo>
                <a:lnTo>
                  <a:pt x="526" y="280"/>
                </a:lnTo>
                <a:lnTo>
                  <a:pt x="548" y="268"/>
                </a:lnTo>
                <a:lnTo>
                  <a:pt x="548" y="268"/>
                </a:lnTo>
                <a:lnTo>
                  <a:pt x="546" y="278"/>
                </a:lnTo>
                <a:lnTo>
                  <a:pt x="540" y="286"/>
                </a:lnTo>
                <a:lnTo>
                  <a:pt x="528" y="302"/>
                </a:lnTo>
                <a:lnTo>
                  <a:pt x="514" y="318"/>
                </a:lnTo>
                <a:lnTo>
                  <a:pt x="500" y="336"/>
                </a:lnTo>
                <a:lnTo>
                  <a:pt x="500" y="336"/>
                </a:lnTo>
                <a:lnTo>
                  <a:pt x="492" y="348"/>
                </a:lnTo>
                <a:lnTo>
                  <a:pt x="486" y="362"/>
                </a:lnTo>
                <a:lnTo>
                  <a:pt x="478" y="392"/>
                </a:lnTo>
                <a:lnTo>
                  <a:pt x="470" y="426"/>
                </a:lnTo>
                <a:lnTo>
                  <a:pt x="468" y="460"/>
                </a:lnTo>
                <a:lnTo>
                  <a:pt x="468" y="478"/>
                </a:lnTo>
                <a:lnTo>
                  <a:pt x="470" y="496"/>
                </a:lnTo>
                <a:lnTo>
                  <a:pt x="474" y="512"/>
                </a:lnTo>
                <a:lnTo>
                  <a:pt x="478" y="528"/>
                </a:lnTo>
                <a:lnTo>
                  <a:pt x="484" y="544"/>
                </a:lnTo>
                <a:lnTo>
                  <a:pt x="492" y="556"/>
                </a:lnTo>
                <a:lnTo>
                  <a:pt x="500" y="568"/>
                </a:lnTo>
                <a:lnTo>
                  <a:pt x="512" y="578"/>
                </a:lnTo>
                <a:lnTo>
                  <a:pt x="512" y="578"/>
                </a:lnTo>
                <a:lnTo>
                  <a:pt x="502" y="546"/>
                </a:lnTo>
                <a:lnTo>
                  <a:pt x="496" y="510"/>
                </a:lnTo>
                <a:lnTo>
                  <a:pt x="490" y="470"/>
                </a:lnTo>
                <a:lnTo>
                  <a:pt x="490" y="428"/>
                </a:lnTo>
                <a:lnTo>
                  <a:pt x="492" y="408"/>
                </a:lnTo>
                <a:lnTo>
                  <a:pt x="494" y="388"/>
                </a:lnTo>
                <a:lnTo>
                  <a:pt x="498" y="370"/>
                </a:lnTo>
                <a:lnTo>
                  <a:pt x="504" y="352"/>
                </a:lnTo>
                <a:lnTo>
                  <a:pt x="510" y="336"/>
                </a:lnTo>
                <a:lnTo>
                  <a:pt x="520" y="322"/>
                </a:lnTo>
                <a:lnTo>
                  <a:pt x="530" y="310"/>
                </a:lnTo>
                <a:lnTo>
                  <a:pt x="542" y="300"/>
                </a:lnTo>
                <a:lnTo>
                  <a:pt x="542" y="300"/>
                </a:lnTo>
                <a:lnTo>
                  <a:pt x="538" y="336"/>
                </a:lnTo>
                <a:lnTo>
                  <a:pt x="530" y="378"/>
                </a:lnTo>
                <a:lnTo>
                  <a:pt x="522" y="420"/>
                </a:lnTo>
                <a:lnTo>
                  <a:pt x="518" y="462"/>
                </a:lnTo>
                <a:lnTo>
                  <a:pt x="516" y="484"/>
                </a:lnTo>
                <a:lnTo>
                  <a:pt x="516" y="504"/>
                </a:lnTo>
                <a:lnTo>
                  <a:pt x="516" y="524"/>
                </a:lnTo>
                <a:lnTo>
                  <a:pt x="518" y="542"/>
                </a:lnTo>
                <a:lnTo>
                  <a:pt x="524" y="560"/>
                </a:lnTo>
                <a:lnTo>
                  <a:pt x="530" y="576"/>
                </a:lnTo>
                <a:lnTo>
                  <a:pt x="540" y="590"/>
                </a:lnTo>
                <a:lnTo>
                  <a:pt x="552" y="604"/>
                </a:lnTo>
                <a:lnTo>
                  <a:pt x="552" y="604"/>
                </a:lnTo>
                <a:lnTo>
                  <a:pt x="552" y="592"/>
                </a:lnTo>
                <a:lnTo>
                  <a:pt x="552" y="576"/>
                </a:lnTo>
                <a:lnTo>
                  <a:pt x="554" y="568"/>
                </a:lnTo>
                <a:lnTo>
                  <a:pt x="556" y="560"/>
                </a:lnTo>
                <a:lnTo>
                  <a:pt x="560" y="554"/>
                </a:lnTo>
                <a:lnTo>
                  <a:pt x="564" y="550"/>
                </a:lnTo>
                <a:lnTo>
                  <a:pt x="564" y="550"/>
                </a:lnTo>
                <a:lnTo>
                  <a:pt x="564" y="548"/>
                </a:lnTo>
                <a:lnTo>
                  <a:pt x="560" y="544"/>
                </a:lnTo>
                <a:lnTo>
                  <a:pt x="554" y="540"/>
                </a:lnTo>
                <a:lnTo>
                  <a:pt x="552" y="536"/>
                </a:lnTo>
                <a:lnTo>
                  <a:pt x="550" y="534"/>
                </a:lnTo>
                <a:lnTo>
                  <a:pt x="550" y="530"/>
                </a:lnTo>
                <a:lnTo>
                  <a:pt x="552" y="526"/>
                </a:lnTo>
                <a:lnTo>
                  <a:pt x="552" y="526"/>
                </a:lnTo>
                <a:lnTo>
                  <a:pt x="556" y="524"/>
                </a:lnTo>
                <a:lnTo>
                  <a:pt x="560" y="524"/>
                </a:lnTo>
                <a:lnTo>
                  <a:pt x="564" y="526"/>
                </a:lnTo>
                <a:lnTo>
                  <a:pt x="566" y="528"/>
                </a:lnTo>
                <a:lnTo>
                  <a:pt x="570" y="534"/>
                </a:lnTo>
                <a:lnTo>
                  <a:pt x="576" y="538"/>
                </a:lnTo>
                <a:lnTo>
                  <a:pt x="576" y="538"/>
                </a:lnTo>
                <a:lnTo>
                  <a:pt x="576" y="500"/>
                </a:lnTo>
                <a:lnTo>
                  <a:pt x="578" y="460"/>
                </a:lnTo>
                <a:lnTo>
                  <a:pt x="584" y="420"/>
                </a:lnTo>
                <a:lnTo>
                  <a:pt x="594" y="380"/>
                </a:lnTo>
                <a:lnTo>
                  <a:pt x="606" y="344"/>
                </a:lnTo>
                <a:lnTo>
                  <a:pt x="614" y="328"/>
                </a:lnTo>
                <a:lnTo>
                  <a:pt x="624" y="312"/>
                </a:lnTo>
                <a:lnTo>
                  <a:pt x="632" y="298"/>
                </a:lnTo>
                <a:lnTo>
                  <a:pt x="644" y="284"/>
                </a:lnTo>
                <a:lnTo>
                  <a:pt x="654" y="272"/>
                </a:lnTo>
                <a:lnTo>
                  <a:pt x="666" y="262"/>
                </a:lnTo>
                <a:lnTo>
                  <a:pt x="666" y="262"/>
                </a:lnTo>
                <a:lnTo>
                  <a:pt x="684" y="252"/>
                </a:lnTo>
                <a:lnTo>
                  <a:pt x="702" y="246"/>
                </a:lnTo>
                <a:lnTo>
                  <a:pt x="722" y="242"/>
                </a:lnTo>
                <a:lnTo>
                  <a:pt x="742" y="240"/>
                </a:lnTo>
                <a:lnTo>
                  <a:pt x="742" y="240"/>
                </a:lnTo>
                <a:lnTo>
                  <a:pt x="752" y="242"/>
                </a:lnTo>
                <a:lnTo>
                  <a:pt x="762" y="246"/>
                </a:lnTo>
                <a:lnTo>
                  <a:pt x="774" y="252"/>
                </a:lnTo>
                <a:lnTo>
                  <a:pt x="784" y="260"/>
                </a:lnTo>
                <a:lnTo>
                  <a:pt x="792" y="268"/>
                </a:lnTo>
                <a:lnTo>
                  <a:pt x="798" y="278"/>
                </a:lnTo>
                <a:lnTo>
                  <a:pt x="802" y="288"/>
                </a:lnTo>
                <a:lnTo>
                  <a:pt x="800" y="300"/>
                </a:lnTo>
                <a:lnTo>
                  <a:pt x="800" y="300"/>
                </a:lnTo>
                <a:lnTo>
                  <a:pt x="798" y="304"/>
                </a:lnTo>
                <a:lnTo>
                  <a:pt x="796" y="308"/>
                </a:lnTo>
                <a:lnTo>
                  <a:pt x="792" y="312"/>
                </a:lnTo>
                <a:lnTo>
                  <a:pt x="786" y="314"/>
                </a:lnTo>
                <a:lnTo>
                  <a:pt x="782" y="314"/>
                </a:lnTo>
                <a:lnTo>
                  <a:pt x="776" y="314"/>
                </a:lnTo>
                <a:lnTo>
                  <a:pt x="772" y="312"/>
                </a:lnTo>
                <a:lnTo>
                  <a:pt x="766" y="306"/>
                </a:lnTo>
                <a:lnTo>
                  <a:pt x="766" y="306"/>
                </a:lnTo>
                <a:lnTo>
                  <a:pt x="768" y="298"/>
                </a:lnTo>
                <a:lnTo>
                  <a:pt x="772" y="290"/>
                </a:lnTo>
                <a:lnTo>
                  <a:pt x="778" y="288"/>
                </a:lnTo>
                <a:lnTo>
                  <a:pt x="788" y="286"/>
                </a:lnTo>
                <a:lnTo>
                  <a:pt x="788" y="286"/>
                </a:lnTo>
                <a:lnTo>
                  <a:pt x="778" y="278"/>
                </a:lnTo>
                <a:lnTo>
                  <a:pt x="768" y="270"/>
                </a:lnTo>
                <a:lnTo>
                  <a:pt x="758" y="264"/>
                </a:lnTo>
                <a:lnTo>
                  <a:pt x="748" y="260"/>
                </a:lnTo>
                <a:lnTo>
                  <a:pt x="738" y="258"/>
                </a:lnTo>
                <a:lnTo>
                  <a:pt x="728" y="258"/>
                </a:lnTo>
                <a:lnTo>
                  <a:pt x="718" y="260"/>
                </a:lnTo>
                <a:lnTo>
                  <a:pt x="708" y="262"/>
                </a:lnTo>
                <a:lnTo>
                  <a:pt x="698" y="266"/>
                </a:lnTo>
                <a:lnTo>
                  <a:pt x="688" y="270"/>
                </a:lnTo>
                <a:lnTo>
                  <a:pt x="670" y="284"/>
                </a:lnTo>
                <a:lnTo>
                  <a:pt x="652" y="302"/>
                </a:lnTo>
                <a:lnTo>
                  <a:pt x="636" y="324"/>
                </a:lnTo>
                <a:lnTo>
                  <a:pt x="622" y="348"/>
                </a:lnTo>
                <a:lnTo>
                  <a:pt x="608" y="374"/>
                </a:lnTo>
                <a:lnTo>
                  <a:pt x="598" y="402"/>
                </a:lnTo>
                <a:lnTo>
                  <a:pt x="590" y="430"/>
                </a:lnTo>
                <a:lnTo>
                  <a:pt x="586" y="460"/>
                </a:lnTo>
                <a:lnTo>
                  <a:pt x="584" y="488"/>
                </a:lnTo>
                <a:lnTo>
                  <a:pt x="584" y="514"/>
                </a:lnTo>
                <a:lnTo>
                  <a:pt x="590" y="538"/>
                </a:lnTo>
                <a:lnTo>
                  <a:pt x="590" y="538"/>
                </a:lnTo>
                <a:lnTo>
                  <a:pt x="600" y="514"/>
                </a:lnTo>
                <a:lnTo>
                  <a:pt x="616" y="488"/>
                </a:lnTo>
                <a:lnTo>
                  <a:pt x="634" y="462"/>
                </a:lnTo>
                <a:lnTo>
                  <a:pt x="656" y="436"/>
                </a:lnTo>
                <a:lnTo>
                  <a:pt x="682" y="412"/>
                </a:lnTo>
                <a:lnTo>
                  <a:pt x="694" y="402"/>
                </a:lnTo>
                <a:lnTo>
                  <a:pt x="710" y="394"/>
                </a:lnTo>
                <a:lnTo>
                  <a:pt x="724" y="386"/>
                </a:lnTo>
                <a:lnTo>
                  <a:pt x="740" y="378"/>
                </a:lnTo>
                <a:lnTo>
                  <a:pt x="756" y="374"/>
                </a:lnTo>
                <a:lnTo>
                  <a:pt x="772" y="370"/>
                </a:lnTo>
                <a:lnTo>
                  <a:pt x="772" y="370"/>
                </a:lnTo>
                <a:lnTo>
                  <a:pt x="794" y="370"/>
                </a:lnTo>
                <a:lnTo>
                  <a:pt x="816" y="372"/>
                </a:lnTo>
                <a:lnTo>
                  <a:pt x="836" y="376"/>
                </a:lnTo>
                <a:lnTo>
                  <a:pt x="854" y="386"/>
                </a:lnTo>
                <a:lnTo>
                  <a:pt x="860" y="390"/>
                </a:lnTo>
                <a:lnTo>
                  <a:pt x="868" y="396"/>
                </a:lnTo>
                <a:lnTo>
                  <a:pt x="874" y="404"/>
                </a:lnTo>
                <a:lnTo>
                  <a:pt x="878" y="412"/>
                </a:lnTo>
                <a:lnTo>
                  <a:pt x="882" y="420"/>
                </a:lnTo>
                <a:lnTo>
                  <a:pt x="882" y="430"/>
                </a:lnTo>
                <a:lnTo>
                  <a:pt x="882" y="440"/>
                </a:lnTo>
                <a:lnTo>
                  <a:pt x="882" y="452"/>
                </a:lnTo>
                <a:lnTo>
                  <a:pt x="882" y="452"/>
                </a:lnTo>
                <a:lnTo>
                  <a:pt x="878" y="458"/>
                </a:lnTo>
                <a:lnTo>
                  <a:pt x="874" y="464"/>
                </a:lnTo>
                <a:lnTo>
                  <a:pt x="868" y="470"/>
                </a:lnTo>
                <a:lnTo>
                  <a:pt x="860" y="476"/>
                </a:lnTo>
                <a:lnTo>
                  <a:pt x="854" y="478"/>
                </a:lnTo>
                <a:lnTo>
                  <a:pt x="846" y="476"/>
                </a:lnTo>
                <a:lnTo>
                  <a:pt x="842" y="470"/>
                </a:lnTo>
                <a:lnTo>
                  <a:pt x="838" y="458"/>
                </a:lnTo>
                <a:lnTo>
                  <a:pt x="838" y="458"/>
                </a:lnTo>
                <a:lnTo>
                  <a:pt x="840" y="454"/>
                </a:lnTo>
                <a:lnTo>
                  <a:pt x="844" y="454"/>
                </a:lnTo>
                <a:lnTo>
                  <a:pt x="850" y="454"/>
                </a:lnTo>
                <a:lnTo>
                  <a:pt x="856" y="456"/>
                </a:lnTo>
                <a:lnTo>
                  <a:pt x="862" y="460"/>
                </a:lnTo>
                <a:lnTo>
                  <a:pt x="862" y="460"/>
                </a:lnTo>
                <a:lnTo>
                  <a:pt x="868" y="446"/>
                </a:lnTo>
                <a:lnTo>
                  <a:pt x="868" y="432"/>
                </a:lnTo>
                <a:lnTo>
                  <a:pt x="864" y="420"/>
                </a:lnTo>
                <a:lnTo>
                  <a:pt x="858" y="410"/>
                </a:lnTo>
                <a:lnTo>
                  <a:pt x="850" y="400"/>
                </a:lnTo>
                <a:lnTo>
                  <a:pt x="840" y="392"/>
                </a:lnTo>
                <a:lnTo>
                  <a:pt x="830" y="386"/>
                </a:lnTo>
                <a:lnTo>
                  <a:pt x="820" y="384"/>
                </a:lnTo>
                <a:lnTo>
                  <a:pt x="820" y="384"/>
                </a:lnTo>
                <a:lnTo>
                  <a:pt x="800" y="380"/>
                </a:lnTo>
                <a:lnTo>
                  <a:pt x="782" y="380"/>
                </a:lnTo>
                <a:lnTo>
                  <a:pt x="762" y="384"/>
                </a:lnTo>
                <a:lnTo>
                  <a:pt x="746" y="388"/>
                </a:lnTo>
                <a:lnTo>
                  <a:pt x="728" y="394"/>
                </a:lnTo>
                <a:lnTo>
                  <a:pt x="712" y="404"/>
                </a:lnTo>
                <a:lnTo>
                  <a:pt x="698" y="414"/>
                </a:lnTo>
                <a:lnTo>
                  <a:pt x="682" y="424"/>
                </a:lnTo>
                <a:lnTo>
                  <a:pt x="668" y="436"/>
                </a:lnTo>
                <a:lnTo>
                  <a:pt x="656" y="450"/>
                </a:lnTo>
                <a:lnTo>
                  <a:pt x="634" y="478"/>
                </a:lnTo>
                <a:lnTo>
                  <a:pt x="618" y="506"/>
                </a:lnTo>
                <a:lnTo>
                  <a:pt x="604" y="532"/>
                </a:lnTo>
                <a:lnTo>
                  <a:pt x="604" y="532"/>
                </a:lnTo>
                <a:lnTo>
                  <a:pt x="608" y="534"/>
                </a:lnTo>
                <a:lnTo>
                  <a:pt x="610" y="534"/>
                </a:lnTo>
                <a:lnTo>
                  <a:pt x="618" y="532"/>
                </a:lnTo>
                <a:lnTo>
                  <a:pt x="626" y="528"/>
                </a:lnTo>
                <a:lnTo>
                  <a:pt x="630" y="530"/>
                </a:lnTo>
                <a:lnTo>
                  <a:pt x="632" y="532"/>
                </a:lnTo>
                <a:lnTo>
                  <a:pt x="632" y="532"/>
                </a:lnTo>
                <a:lnTo>
                  <a:pt x="632" y="540"/>
                </a:lnTo>
                <a:lnTo>
                  <a:pt x="626" y="544"/>
                </a:lnTo>
                <a:lnTo>
                  <a:pt x="620" y="544"/>
                </a:lnTo>
                <a:lnTo>
                  <a:pt x="612" y="544"/>
                </a:lnTo>
                <a:lnTo>
                  <a:pt x="612" y="544"/>
                </a:lnTo>
                <a:lnTo>
                  <a:pt x="616" y="554"/>
                </a:lnTo>
                <a:lnTo>
                  <a:pt x="618" y="566"/>
                </a:lnTo>
                <a:lnTo>
                  <a:pt x="618" y="576"/>
                </a:lnTo>
                <a:lnTo>
                  <a:pt x="618" y="586"/>
                </a:lnTo>
                <a:lnTo>
                  <a:pt x="614" y="594"/>
                </a:lnTo>
                <a:lnTo>
                  <a:pt x="610" y="604"/>
                </a:lnTo>
                <a:lnTo>
                  <a:pt x="604" y="610"/>
                </a:lnTo>
                <a:lnTo>
                  <a:pt x="596" y="616"/>
                </a:lnTo>
                <a:lnTo>
                  <a:pt x="596" y="616"/>
                </a:lnTo>
                <a:lnTo>
                  <a:pt x="616" y="620"/>
                </a:lnTo>
                <a:lnTo>
                  <a:pt x="634" y="618"/>
                </a:lnTo>
                <a:lnTo>
                  <a:pt x="648" y="614"/>
                </a:lnTo>
                <a:lnTo>
                  <a:pt x="662" y="608"/>
                </a:lnTo>
                <a:lnTo>
                  <a:pt x="674" y="598"/>
                </a:lnTo>
                <a:lnTo>
                  <a:pt x="684" y="588"/>
                </a:lnTo>
                <a:lnTo>
                  <a:pt x="700" y="562"/>
                </a:lnTo>
                <a:lnTo>
                  <a:pt x="716" y="536"/>
                </a:lnTo>
                <a:lnTo>
                  <a:pt x="726" y="522"/>
                </a:lnTo>
                <a:lnTo>
                  <a:pt x="736" y="510"/>
                </a:lnTo>
                <a:lnTo>
                  <a:pt x="746" y="500"/>
                </a:lnTo>
                <a:lnTo>
                  <a:pt x="760" y="492"/>
                </a:lnTo>
                <a:lnTo>
                  <a:pt x="774" y="486"/>
                </a:lnTo>
                <a:lnTo>
                  <a:pt x="792" y="482"/>
                </a:lnTo>
                <a:lnTo>
                  <a:pt x="792" y="482"/>
                </a:lnTo>
                <a:lnTo>
                  <a:pt x="804" y="482"/>
                </a:lnTo>
                <a:lnTo>
                  <a:pt x="818" y="484"/>
                </a:lnTo>
                <a:lnTo>
                  <a:pt x="830" y="486"/>
                </a:lnTo>
                <a:lnTo>
                  <a:pt x="842" y="490"/>
                </a:lnTo>
                <a:lnTo>
                  <a:pt x="854" y="496"/>
                </a:lnTo>
                <a:lnTo>
                  <a:pt x="864" y="502"/>
                </a:lnTo>
                <a:lnTo>
                  <a:pt x="874" y="510"/>
                </a:lnTo>
                <a:lnTo>
                  <a:pt x="882" y="518"/>
                </a:lnTo>
                <a:lnTo>
                  <a:pt x="898" y="536"/>
                </a:lnTo>
                <a:lnTo>
                  <a:pt x="908" y="558"/>
                </a:lnTo>
                <a:lnTo>
                  <a:pt x="916" y="580"/>
                </a:lnTo>
                <a:lnTo>
                  <a:pt x="918" y="604"/>
                </a:lnTo>
                <a:lnTo>
                  <a:pt x="918" y="604"/>
                </a:lnTo>
                <a:lnTo>
                  <a:pt x="918" y="618"/>
                </a:lnTo>
                <a:lnTo>
                  <a:pt x="916" y="630"/>
                </a:lnTo>
                <a:lnTo>
                  <a:pt x="910" y="656"/>
                </a:lnTo>
                <a:lnTo>
                  <a:pt x="900" y="680"/>
                </a:lnTo>
                <a:lnTo>
                  <a:pt x="886" y="700"/>
                </a:lnTo>
                <a:lnTo>
                  <a:pt x="870" y="720"/>
                </a:lnTo>
                <a:lnTo>
                  <a:pt x="850" y="736"/>
                </a:lnTo>
                <a:lnTo>
                  <a:pt x="830" y="748"/>
                </a:lnTo>
                <a:lnTo>
                  <a:pt x="810" y="758"/>
                </a:lnTo>
                <a:lnTo>
                  <a:pt x="810" y="758"/>
                </a:lnTo>
                <a:lnTo>
                  <a:pt x="814" y="732"/>
                </a:lnTo>
                <a:lnTo>
                  <a:pt x="816" y="716"/>
                </a:lnTo>
                <a:lnTo>
                  <a:pt x="816" y="700"/>
                </a:lnTo>
                <a:lnTo>
                  <a:pt x="816" y="700"/>
                </a:lnTo>
                <a:lnTo>
                  <a:pt x="822" y="702"/>
                </a:lnTo>
                <a:lnTo>
                  <a:pt x="828" y="704"/>
                </a:lnTo>
                <a:lnTo>
                  <a:pt x="842" y="704"/>
                </a:lnTo>
                <a:lnTo>
                  <a:pt x="856" y="700"/>
                </a:lnTo>
                <a:lnTo>
                  <a:pt x="866" y="692"/>
                </a:lnTo>
                <a:lnTo>
                  <a:pt x="874" y="682"/>
                </a:lnTo>
                <a:lnTo>
                  <a:pt x="876" y="676"/>
                </a:lnTo>
                <a:lnTo>
                  <a:pt x="878" y="672"/>
                </a:lnTo>
                <a:lnTo>
                  <a:pt x="878" y="666"/>
                </a:lnTo>
                <a:lnTo>
                  <a:pt x="876" y="660"/>
                </a:lnTo>
                <a:lnTo>
                  <a:pt x="872" y="654"/>
                </a:lnTo>
                <a:lnTo>
                  <a:pt x="866" y="648"/>
                </a:lnTo>
                <a:lnTo>
                  <a:pt x="866" y="648"/>
                </a:lnTo>
                <a:lnTo>
                  <a:pt x="854" y="648"/>
                </a:lnTo>
                <a:lnTo>
                  <a:pt x="842" y="648"/>
                </a:lnTo>
                <a:lnTo>
                  <a:pt x="832" y="652"/>
                </a:lnTo>
                <a:lnTo>
                  <a:pt x="826" y="656"/>
                </a:lnTo>
                <a:lnTo>
                  <a:pt x="826" y="656"/>
                </a:lnTo>
                <a:lnTo>
                  <a:pt x="836" y="660"/>
                </a:lnTo>
                <a:lnTo>
                  <a:pt x="846" y="662"/>
                </a:lnTo>
                <a:lnTo>
                  <a:pt x="856" y="664"/>
                </a:lnTo>
                <a:lnTo>
                  <a:pt x="860" y="668"/>
                </a:lnTo>
                <a:lnTo>
                  <a:pt x="862" y="672"/>
                </a:lnTo>
                <a:lnTo>
                  <a:pt x="862" y="672"/>
                </a:lnTo>
                <a:lnTo>
                  <a:pt x="862" y="682"/>
                </a:lnTo>
                <a:lnTo>
                  <a:pt x="858" y="688"/>
                </a:lnTo>
                <a:lnTo>
                  <a:pt x="854" y="690"/>
                </a:lnTo>
                <a:lnTo>
                  <a:pt x="848" y="692"/>
                </a:lnTo>
                <a:lnTo>
                  <a:pt x="832" y="690"/>
                </a:lnTo>
                <a:lnTo>
                  <a:pt x="816" y="688"/>
                </a:lnTo>
                <a:lnTo>
                  <a:pt x="816" y="688"/>
                </a:lnTo>
                <a:lnTo>
                  <a:pt x="804" y="662"/>
                </a:lnTo>
                <a:lnTo>
                  <a:pt x="798" y="650"/>
                </a:lnTo>
                <a:lnTo>
                  <a:pt x="790" y="640"/>
                </a:lnTo>
                <a:lnTo>
                  <a:pt x="780" y="630"/>
                </a:lnTo>
                <a:lnTo>
                  <a:pt x="770" y="622"/>
                </a:lnTo>
                <a:lnTo>
                  <a:pt x="758" y="614"/>
                </a:lnTo>
                <a:lnTo>
                  <a:pt x="744" y="610"/>
                </a:lnTo>
                <a:lnTo>
                  <a:pt x="744" y="610"/>
                </a:lnTo>
                <a:lnTo>
                  <a:pt x="766" y="598"/>
                </a:lnTo>
                <a:lnTo>
                  <a:pt x="790" y="586"/>
                </a:lnTo>
                <a:lnTo>
                  <a:pt x="800" y="578"/>
                </a:lnTo>
                <a:lnTo>
                  <a:pt x="808" y="568"/>
                </a:lnTo>
                <a:lnTo>
                  <a:pt x="812" y="558"/>
                </a:lnTo>
                <a:lnTo>
                  <a:pt x="814" y="552"/>
                </a:lnTo>
                <a:lnTo>
                  <a:pt x="812" y="544"/>
                </a:lnTo>
                <a:lnTo>
                  <a:pt x="812" y="544"/>
                </a:lnTo>
                <a:lnTo>
                  <a:pt x="810" y="536"/>
                </a:lnTo>
                <a:lnTo>
                  <a:pt x="806" y="530"/>
                </a:lnTo>
                <a:lnTo>
                  <a:pt x="802" y="526"/>
                </a:lnTo>
                <a:lnTo>
                  <a:pt x="796" y="524"/>
                </a:lnTo>
                <a:lnTo>
                  <a:pt x="788" y="522"/>
                </a:lnTo>
                <a:lnTo>
                  <a:pt x="780" y="524"/>
                </a:lnTo>
                <a:lnTo>
                  <a:pt x="772" y="524"/>
                </a:lnTo>
                <a:lnTo>
                  <a:pt x="764" y="528"/>
                </a:lnTo>
                <a:lnTo>
                  <a:pt x="756" y="532"/>
                </a:lnTo>
                <a:lnTo>
                  <a:pt x="750" y="538"/>
                </a:lnTo>
                <a:lnTo>
                  <a:pt x="742" y="544"/>
                </a:lnTo>
                <a:lnTo>
                  <a:pt x="738" y="552"/>
                </a:lnTo>
                <a:lnTo>
                  <a:pt x="734" y="560"/>
                </a:lnTo>
                <a:lnTo>
                  <a:pt x="732" y="568"/>
                </a:lnTo>
                <a:lnTo>
                  <a:pt x="730" y="578"/>
                </a:lnTo>
                <a:lnTo>
                  <a:pt x="732" y="588"/>
                </a:lnTo>
                <a:lnTo>
                  <a:pt x="732" y="588"/>
                </a:lnTo>
                <a:moveTo>
                  <a:pt x="882" y="588"/>
                </a:moveTo>
                <a:lnTo>
                  <a:pt x="882" y="588"/>
                </a:lnTo>
                <a:lnTo>
                  <a:pt x="880" y="580"/>
                </a:lnTo>
                <a:lnTo>
                  <a:pt x="876" y="574"/>
                </a:lnTo>
                <a:lnTo>
                  <a:pt x="872" y="568"/>
                </a:lnTo>
                <a:lnTo>
                  <a:pt x="866" y="566"/>
                </a:lnTo>
                <a:lnTo>
                  <a:pt x="860" y="564"/>
                </a:lnTo>
                <a:lnTo>
                  <a:pt x="854" y="564"/>
                </a:lnTo>
                <a:lnTo>
                  <a:pt x="838" y="568"/>
                </a:lnTo>
                <a:lnTo>
                  <a:pt x="824" y="576"/>
                </a:lnTo>
                <a:lnTo>
                  <a:pt x="810" y="586"/>
                </a:lnTo>
                <a:lnTo>
                  <a:pt x="802" y="600"/>
                </a:lnTo>
                <a:lnTo>
                  <a:pt x="798" y="606"/>
                </a:lnTo>
                <a:lnTo>
                  <a:pt x="798" y="612"/>
                </a:lnTo>
                <a:lnTo>
                  <a:pt x="798" y="612"/>
                </a:lnTo>
                <a:lnTo>
                  <a:pt x="804" y="610"/>
                </a:lnTo>
                <a:lnTo>
                  <a:pt x="810" y="606"/>
                </a:lnTo>
                <a:lnTo>
                  <a:pt x="818" y="598"/>
                </a:lnTo>
                <a:lnTo>
                  <a:pt x="830" y="590"/>
                </a:lnTo>
                <a:lnTo>
                  <a:pt x="836" y="586"/>
                </a:lnTo>
                <a:lnTo>
                  <a:pt x="844" y="586"/>
                </a:lnTo>
                <a:lnTo>
                  <a:pt x="844" y="586"/>
                </a:lnTo>
                <a:lnTo>
                  <a:pt x="850" y="590"/>
                </a:lnTo>
                <a:lnTo>
                  <a:pt x="854" y="598"/>
                </a:lnTo>
                <a:lnTo>
                  <a:pt x="856" y="606"/>
                </a:lnTo>
                <a:lnTo>
                  <a:pt x="854" y="616"/>
                </a:lnTo>
                <a:lnTo>
                  <a:pt x="854" y="616"/>
                </a:lnTo>
                <a:lnTo>
                  <a:pt x="848" y="620"/>
                </a:lnTo>
                <a:lnTo>
                  <a:pt x="842" y="622"/>
                </a:lnTo>
                <a:lnTo>
                  <a:pt x="826" y="626"/>
                </a:lnTo>
                <a:lnTo>
                  <a:pt x="812" y="628"/>
                </a:lnTo>
                <a:lnTo>
                  <a:pt x="806" y="630"/>
                </a:lnTo>
                <a:lnTo>
                  <a:pt x="800" y="634"/>
                </a:lnTo>
                <a:lnTo>
                  <a:pt x="800" y="634"/>
                </a:lnTo>
                <a:lnTo>
                  <a:pt x="816" y="636"/>
                </a:lnTo>
                <a:lnTo>
                  <a:pt x="832" y="634"/>
                </a:lnTo>
                <a:lnTo>
                  <a:pt x="846" y="630"/>
                </a:lnTo>
                <a:lnTo>
                  <a:pt x="858" y="626"/>
                </a:lnTo>
                <a:lnTo>
                  <a:pt x="868" y="618"/>
                </a:lnTo>
                <a:lnTo>
                  <a:pt x="876" y="610"/>
                </a:lnTo>
                <a:lnTo>
                  <a:pt x="880" y="600"/>
                </a:lnTo>
                <a:lnTo>
                  <a:pt x="882" y="588"/>
                </a:lnTo>
                <a:lnTo>
                  <a:pt x="882" y="588"/>
                </a:lnTo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91440" tIns="45720" rIns="91440" bIns="45720" anchor="ctr">
            <a:noAutofit/>
          </a:bodyPr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3" name=""/>
          <p:cNvSpPr/>
          <p:nvPr/>
        </p:nvSpPr>
        <p:spPr>
          <a:xfrm rot="16200000" flipH="1">
            <a:off x="7763031" y="2428920"/>
            <a:ext cx="6858000" cy="200022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pic>
        <p:nvPicPr>
          <p:cNvPr id="10" name="" descr="전통무늬.png"/>
          <p:cNvPicPr>
            <a:picLocks noChangeAspect="1"/>
          </p:cNvPicPr>
          <p:nvPr/>
        </p:nvPicPr>
        <p:blipFill rotWithShape="1">
          <a:blip r:embed="rId3">
            <a:alphaModFix/>
            <a:lum/>
          </a:blip>
          <a:srcRect/>
          <a:stretch>
            <a:fillRect/>
          </a:stretch>
        </p:blipFill>
        <p:spPr>
          <a:xfrm rot="16200000">
            <a:off x="7762746" y="2428920"/>
            <a:ext cx="6858000" cy="2000221"/>
          </a:xfrm>
          <a:prstGeom prst="rect">
            <a:avLst/>
          </a:prstGeom>
        </p:spPr>
      </p:pic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1356775" y="1071546"/>
            <a:ext cx="7382933" cy="1143000"/>
          </a:xfrm>
        </p:spPr>
        <p:txBody>
          <a:bodyPr/>
          <a:lstStyle>
            <a:lvl1pPr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12" name=""/>
          <p:cNvSpPr>
            <a:spLocks noGrp="1"/>
          </p:cNvSpPr>
          <p:nvPr>
            <p:ph type="body" sz="quarter" idx="14"/>
          </p:nvPr>
        </p:nvSpPr>
        <p:spPr>
          <a:xfrm>
            <a:off x="1333466" y="2331244"/>
            <a:ext cx="6475199" cy="3812400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첫째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둘째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셋째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넷째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다섯째 목차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FB06951A-DFC6-465B-BC98-AE67730399A3}" type="datetime1">
              <a:rPr lang="ko-KR" altLang="en-US">
                <a:solidFill>
                  <a:srgbClr val="333300"/>
                </a:solidFill>
              </a:rPr>
              <a:pPr>
                <a:defRPr lang="ko-KR" altLang="en-US"/>
              </a:pPr>
              <a:t>2019-09-27</a:t>
            </a:fld>
            <a:endParaRPr lang="ko-KR" altLang="en-US">
              <a:solidFill>
                <a:srgbClr val="333300"/>
              </a:solidFill>
            </a:endParaRPr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>
                <a:solidFill>
                  <a:srgbClr val="333300"/>
                </a:solidFill>
              </a:rPr>
              <a:t/>
            </a:r>
            <a:endParaRPr lang="ko-KR" altLang="en-US">
              <a:solidFill>
                <a:srgbClr val="333300"/>
              </a:solidFill>
            </a:endParaRPr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DF28FB93-0A08-4E7D-8E63-9EFA29F1E093}" type="slidenum">
              <a:rPr lang="ko-KR" altLang="en-US">
                <a:solidFill>
                  <a:srgbClr val="333300"/>
                </a:solidFill>
              </a:rPr>
              <a:pPr>
                <a:defRPr lang="ko-KR" altLang="en-US"/>
              </a:pPr>
              <a:t>‹#›</a:t>
            </a:fld>
            <a:endParaRPr lang="ko-KR" altLang="en-US">
              <a:solidFill>
                <a:srgbClr val="333300"/>
              </a:solidFill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세로 제목 및 본문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orient="vert" idx="0"/>
          </p:nvPr>
        </p:nvSpPr>
        <p:spPr>
          <a:xfrm>
            <a:off x="10858533" y="274638"/>
            <a:ext cx="1104869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body" orient="vert" idx="1"/>
          </p:nvPr>
        </p:nvSpPr>
        <p:spPr>
          <a:xfrm>
            <a:off x="609598" y="274638"/>
            <a:ext cx="10045699" cy="5851525"/>
          </a:xfrm>
        </p:spPr>
        <p:txBody>
          <a:bodyPr vert="eaVert"/>
          <a:lstStyle>
            <a:lvl1pPr>
              <a:defRPr sz="2600"/>
            </a:lvl1pPr>
            <a:lvl2pPr/>
            <a:lvl3pPr/>
            <a:lvl4pPr/>
            <a:lvl5pPr/>
            <a:lvl6pPr/>
            <a:lvl7pPr/>
            <a:lvl8pPr/>
            <a:lvl9pPr/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702257ED-DB66-4A32-9C20-F574EB5057BD}" type="datetime1">
              <a:rPr lang="ko-KR" altLang="en-US"/>
              <a:pPr>
                <a:defRPr lang="ko-KR" altLang="en-US"/>
              </a:pPr>
              <a:t>2019-09-27</a:t>
            </a:fld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8B465522-6C4F-4037-8996-A58E20AA83E8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37603351-2832-4AAD-BCE9-A4D97BEBE94B}" type="datetime1">
              <a:rPr lang="ko-KR" altLang="en-US"/>
              <a:pPr>
                <a:defRPr lang="ko-KR" altLang="en-US"/>
              </a:pPr>
              <a:t>2019-09-27</a:t>
            </a:fld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2C44E7A2-E421-4CB3-85A8-7A035C1FC4D7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AA0851D8-734A-4D48-9549-655097B97D14}" type="datetime1">
              <a:rPr lang="ko-KR" altLang="en-US"/>
              <a:pPr>
                <a:defRPr lang="ko-KR" altLang="en-US"/>
              </a:pPr>
              <a:t>2019-09-27</a:t>
            </a:fld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2C44E7A2-E421-4CB3-85A8-7A035C1FC4D7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  <p:pic>
        <p:nvPicPr>
          <p:cNvPr id="7" name="" descr="꽃02.png"/>
          <p:cNvPicPr/>
          <p:nvPr/>
        </p:nvPicPr>
        <p:blipFill rotWithShape="1">
          <a:blip r:embed="rId2">
            <a:alphaModFix/>
            <a:duotone>
              <a:prstClr val="black"/>
              <a:schemeClr val="accent3">
                <a:tint val="45000"/>
                <a:satMod val="400000"/>
              </a:schemeClr>
            </a:duotone>
            <a:lum bright="10000" contrast="20000"/>
          </a:blip>
          <a:stretch>
            <a:fillRect/>
          </a:stretch>
        </p:blipFill>
        <p:spPr>
          <a:xfrm>
            <a:off x="10278013" y="4669717"/>
            <a:ext cx="1913985" cy="21882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구역 머리글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" descr="와당그림.png"/>
          <p:cNvPicPr/>
          <p:nvPr/>
        </p:nvPicPr>
        <p:blipFill rotWithShape="1">
          <a:blip r:embed="rId2">
            <a:alphaModFix/>
            <a:duotone>
              <a:prstClr val="black"/>
              <a:schemeClr val="tx2">
                <a:tint val="45000"/>
                <a:satMod val="400000"/>
              </a:schemeClr>
            </a:duotone>
            <a:lum bright="10000" contrast="20000"/>
          </a:blip>
          <a:stretch>
            <a:fillRect/>
          </a:stretch>
        </p:blipFill>
        <p:spPr>
          <a:xfrm>
            <a:off x="9266400" y="3308400"/>
            <a:ext cx="2998800" cy="3628800"/>
          </a:xfrm>
          <a:prstGeom prst="rect">
            <a:avLst/>
          </a:prstGeom>
        </p:spPr>
      </p:pic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781085" y="1714488"/>
            <a:ext cx="10363199" cy="1362075"/>
          </a:xfrm>
        </p:spPr>
        <p:txBody>
          <a:bodyPr anchor="t"/>
          <a:lstStyle>
            <a:lvl1pPr algn="l">
              <a:defRPr sz="5400" b="0" cap="all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body" idx="1"/>
          </p:nvPr>
        </p:nvSpPr>
        <p:spPr>
          <a:xfrm>
            <a:off x="781085" y="1050998"/>
            <a:ext cx="10363199" cy="642942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6C72D998-C25E-4B18-8C49-DA63D229DB2F}" type="datetime1">
              <a:rPr lang="ko-KR" altLang="en-US"/>
              <a:pPr>
                <a:defRPr lang="ko-KR" altLang="en-US"/>
              </a:pPr>
              <a:t>2019-09-27</a:t>
            </a:fld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2C44E7A2-E421-4CB3-85A8-7A035C1FC4D7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  <p:grpSp>
        <p:nvGrpSpPr>
          <p:cNvPr id="8" name=""/>
          <p:cNvGrpSpPr/>
          <p:nvPr/>
        </p:nvGrpSpPr>
        <p:grpSpPr>
          <a:xfrm rot="5400000">
            <a:off x="-671493" y="1071530"/>
            <a:ext cx="2428804" cy="285751"/>
            <a:chOff x="0" y="0"/>
            <a:chExt cx="9144000" cy="250800"/>
          </a:xfrm>
        </p:grpSpPr>
        <p:sp>
          <p:nvSpPr>
            <p:cNvPr id="195" name=""/>
            <p:cNvSpPr/>
            <p:nvPr/>
          </p:nvSpPr>
          <p:spPr>
            <a:xfrm flipH="1">
              <a:off x="0" y="38100"/>
              <a:ext cx="8715404" cy="2127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96" name=""/>
            <p:cNvSpPr/>
            <p:nvPr/>
          </p:nvSpPr>
          <p:spPr>
            <a:xfrm flipH="1">
              <a:off x="0" y="0"/>
              <a:ext cx="9144000" cy="1396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</p:grp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내용 2개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86E9C4E1-8A82-44B8-ABD0-B3F565AFF9E4}" type="datetime1">
              <a:rPr lang="ko-KR" altLang="en-US"/>
              <a:pPr>
                <a:defRPr lang="ko-KR" altLang="en-US"/>
              </a:pPr>
              <a:t>2019-09-27</a:t>
            </a:fld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2C44E7A2-E421-4CB3-85A8-7A035C1FC4D7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  <p:grpSp>
        <p:nvGrpSpPr>
          <p:cNvPr id="9" name=""/>
          <p:cNvGrpSpPr/>
          <p:nvPr/>
        </p:nvGrpSpPr>
        <p:grpSpPr>
          <a:xfrm rot="0">
            <a:off x="0" y="0"/>
            <a:ext cx="12191999" cy="250800"/>
            <a:chOff x="0" y="0"/>
            <a:chExt cx="9144000" cy="250800"/>
          </a:xfrm>
        </p:grpSpPr>
        <p:sp>
          <p:nvSpPr>
            <p:cNvPr id="10" name=""/>
            <p:cNvSpPr/>
            <p:nvPr/>
          </p:nvSpPr>
          <p:spPr>
            <a:xfrm flipH="1">
              <a:off x="0" y="38100"/>
              <a:ext cx="8715404" cy="2127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1" name=""/>
            <p:cNvSpPr/>
            <p:nvPr/>
          </p:nvSpPr>
          <p:spPr>
            <a:xfrm flipH="1">
              <a:off x="0" y="0"/>
              <a:ext cx="9144000" cy="1396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</p:grpSp>
      <p:sp>
        <p:nvSpPr>
          <p:cNvPr id="3" name=""/>
          <p:cNvSpPr>
            <a:spLocks noGrp="1"/>
          </p:cNvSpPr>
          <p:nvPr>
            <p:ph sz="half" idx="1"/>
          </p:nvPr>
        </p:nvSpPr>
        <p:spPr>
          <a:xfrm>
            <a:off x="609599" y="1284514"/>
            <a:ext cx="5384799" cy="48416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sz="half" idx="2"/>
          </p:nvPr>
        </p:nvSpPr>
        <p:spPr>
          <a:xfrm>
            <a:off x="6197599" y="1284514"/>
            <a:ext cx="5384799" cy="48416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" descr="그림1.png"/>
          <p:cNvPicPr/>
          <p:nvPr/>
        </p:nvPicPr>
        <p:blipFill rotWithShape="1">
          <a:blip r:embed="rId2">
            <a:alphaModFix/>
            <a:duotone>
              <a:prstClr val="black"/>
              <a:schemeClr val="accent3">
                <a:tint val="45000"/>
                <a:satMod val="400000"/>
              </a:schemeClr>
            </a:duotone>
            <a:lum bright="20000"/>
          </a:blip>
          <a:stretch>
            <a:fillRect/>
          </a:stretch>
        </p:blipFill>
        <p:spPr>
          <a:xfrm>
            <a:off x="0" y="64800"/>
            <a:ext cx="9149341" cy="1126800"/>
          </a:xfrm>
          <a:prstGeom prst="rect">
            <a:avLst/>
          </a:prstGeom>
        </p:spPr>
      </p:pic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3993526A-8E18-4655-891B-DE57D7B2866D}" type="datetime1">
              <a:rPr lang="ko-KR" altLang="en-US"/>
              <a:pPr>
                <a:defRPr lang="ko-KR" altLang="en-US"/>
              </a:pPr>
              <a:t>2019-09-27</a:t>
            </a:fld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2C44E7A2-E421-4CB3-85A8-7A035C1FC4D7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  <p:pic>
        <p:nvPicPr>
          <p:cNvPr id="12" name="" descr="꽃02.png"/>
          <p:cNvPicPr/>
          <p:nvPr/>
        </p:nvPicPr>
        <p:blipFill rotWithShape="1">
          <a:blip r:embed="rId3">
            <a:alphaModFix/>
            <a:duotone>
              <a:prstClr val="black"/>
              <a:schemeClr val="accent3">
                <a:tint val="45000"/>
                <a:satMod val="400000"/>
              </a:schemeClr>
            </a:duotone>
            <a:lum bright="10000" contrast="20000"/>
          </a:blip>
          <a:stretch>
            <a:fillRect/>
          </a:stretch>
        </p:blipFill>
        <p:spPr>
          <a:xfrm>
            <a:off x="10278013" y="4669717"/>
            <a:ext cx="1913985" cy="21882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표" type="tbl" preserve="1">
  <p:cSld name="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7" name=""/>
          <p:cNvSpPr>
            <a:spLocks noGrp="1" noTextEdit="1"/>
          </p:cNvSpPr>
          <p:nvPr>
            <p:ph type="tbl" sz="quarter" idx="13"/>
          </p:nvPr>
        </p:nvSpPr>
        <p:spPr>
          <a:xfrm>
            <a:off x="602191" y="1285875"/>
            <a:ext cx="10987615" cy="4919663"/>
          </a:xfrm>
        </p:spPr>
        <p:txBody>
          <a:bodyPr/>
          <a:lstStyle>
            <a:lvl1pPr>
              <a:buNone/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표를 추가하려면 아이콘을 클릭하십시오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501B6A4F-3032-4749-AD6F-CB8C2C056753}" type="datetime1">
              <a:rPr lang="ko-KR" altLang="en-US"/>
              <a:pPr>
                <a:defRPr lang="ko-KR" altLang="en-US"/>
              </a:pPr>
              <a:t>2019-09-27</a:t>
            </a:fld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2C44E7A2-E421-4CB3-85A8-7A035C1FC4D7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내용 4개" type="fourObj" preserve="1">
  <p:cSld name="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609599" y="384159"/>
            <a:ext cx="10972799" cy="758841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7" name=""/>
          <p:cNvSpPr>
            <a:spLocks noGrp="1"/>
          </p:cNvSpPr>
          <p:nvPr>
            <p:ph sz="quarter" idx="13"/>
          </p:nvPr>
        </p:nvSpPr>
        <p:spPr>
          <a:xfrm>
            <a:off x="609597" y="1285876"/>
            <a:ext cx="5399315" cy="23499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10" name=""/>
          <p:cNvSpPr>
            <a:spLocks noGrp="1"/>
          </p:cNvSpPr>
          <p:nvPr>
            <p:ph sz="quarter" idx="14"/>
          </p:nvPr>
        </p:nvSpPr>
        <p:spPr>
          <a:xfrm>
            <a:off x="6183083" y="1285876"/>
            <a:ext cx="5399315" cy="23499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13" name=""/>
          <p:cNvSpPr>
            <a:spLocks noGrp="1"/>
          </p:cNvSpPr>
          <p:nvPr>
            <p:ph sz="quarter" idx="15"/>
          </p:nvPr>
        </p:nvSpPr>
        <p:spPr>
          <a:xfrm>
            <a:off x="609597" y="3786190"/>
            <a:ext cx="5399315" cy="23499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14" name=""/>
          <p:cNvSpPr>
            <a:spLocks noGrp="1"/>
          </p:cNvSpPr>
          <p:nvPr>
            <p:ph sz="quarter" idx="16"/>
          </p:nvPr>
        </p:nvSpPr>
        <p:spPr>
          <a:xfrm>
            <a:off x="6183083" y="3786190"/>
            <a:ext cx="5399315" cy="23499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5C61120A-A887-4155-9AA7-FF367AD03E1B}" type="datetime1">
              <a:rPr lang="ko-KR" altLang="en-US"/>
              <a:pPr>
                <a:defRPr lang="ko-KR" altLang="en-US"/>
              </a:pPr>
              <a:t>2019-09-27</a:t>
            </a:fld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2C44E7A2-E421-4CB3-85A8-7A035C1FC4D7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그림 및 설명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" descr="그림2.png"/>
          <p:cNvPicPr/>
          <p:nvPr/>
        </p:nvPicPr>
        <p:blipFill rotWithShape="1">
          <a:blip r:embed="rId2">
            <a:alphaModFix/>
            <a:duotone>
              <a:prstClr val="black"/>
              <a:schemeClr val="accent3">
                <a:tint val="45000"/>
                <a:satMod val="400000"/>
              </a:schemeClr>
            </a:duotone>
            <a:lum bright="16000" contrast="54000"/>
          </a:blip>
          <a:srcRect l="980" b="4710"/>
          <a:stretch>
            <a:fillRect/>
          </a:stretch>
        </p:blipFill>
        <p:spPr>
          <a:xfrm>
            <a:off x="0" y="3996000"/>
            <a:ext cx="3312963" cy="2862000"/>
          </a:xfrm>
          <a:prstGeom prst="rect">
            <a:avLst/>
          </a:prstGeom>
        </p:spPr>
      </p:pic>
      <p:sp>
        <p:nvSpPr>
          <p:cNvPr id="31" name=""/>
          <p:cNvSpPr/>
          <p:nvPr/>
        </p:nvSpPr>
        <p:spPr>
          <a:xfrm flipV="1">
            <a:off x="2235199" y="0"/>
            <a:ext cx="7679266" cy="69088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2800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grpSp>
        <p:nvGrpSpPr>
          <p:cNvPr id="9" name=""/>
          <p:cNvGrpSpPr/>
          <p:nvPr/>
        </p:nvGrpSpPr>
        <p:grpSpPr>
          <a:xfrm rot="0">
            <a:off x="9696451" y="0"/>
            <a:ext cx="2466000" cy="1314000"/>
            <a:chOff x="6215063" y="0"/>
            <a:chExt cx="3608387" cy="2012950"/>
          </a:xfrm>
          <a:solidFill>
            <a:schemeClr val="accent2"/>
          </a:solidFill>
        </p:grpSpPr>
        <p:sp>
          <p:nvSpPr>
            <p:cNvPr id="16" name=""/>
            <p:cNvSpPr/>
            <p:nvPr/>
          </p:nvSpPr>
          <p:spPr>
            <a:xfrm>
              <a:off x="9426575" y="0"/>
              <a:ext cx="396875" cy="404813"/>
            </a:xfrm>
            <a:custGeom>
              <a:avLst/>
              <a:gdLst/>
              <a:cxnLst>
                <a:cxn ang="0">
                  <a:pos x="16" y="107"/>
                </a:cxn>
                <a:cxn ang="0">
                  <a:pos x="16" y="107"/>
                </a:cxn>
                <a:cxn ang="0">
                  <a:pos x="18" y="129"/>
                </a:cxn>
                <a:cxn ang="0">
                  <a:pos x="16" y="148"/>
                </a:cxn>
                <a:cxn ang="0">
                  <a:pos x="15" y="167"/>
                </a:cxn>
                <a:cxn ang="0">
                  <a:pos x="13" y="185"/>
                </a:cxn>
                <a:cxn ang="0">
                  <a:pos x="7" y="220"/>
                </a:cxn>
                <a:cxn ang="0">
                  <a:pos x="0" y="255"/>
                </a:cxn>
                <a:cxn ang="0">
                  <a:pos x="0" y="255"/>
                </a:cxn>
                <a:cxn ang="0">
                  <a:pos x="21" y="247"/>
                </a:cxn>
                <a:cxn ang="0">
                  <a:pos x="40" y="237"/>
                </a:cxn>
                <a:cxn ang="0">
                  <a:pos x="59" y="226"/>
                </a:cxn>
                <a:cxn ang="0">
                  <a:pos x="78" y="213"/>
                </a:cxn>
                <a:cxn ang="0">
                  <a:pos x="96" y="200"/>
                </a:cxn>
                <a:cxn ang="0">
                  <a:pos x="115" y="186"/>
                </a:cxn>
                <a:cxn ang="0">
                  <a:pos x="132" y="172"/>
                </a:cxn>
                <a:cxn ang="0">
                  <a:pos x="148" y="156"/>
                </a:cxn>
                <a:cxn ang="0">
                  <a:pos x="164" y="140"/>
                </a:cxn>
                <a:cxn ang="0">
                  <a:pos x="180" y="123"/>
                </a:cxn>
                <a:cxn ang="0">
                  <a:pos x="194" y="103"/>
                </a:cxn>
                <a:cxn ang="0">
                  <a:pos x="209" y="84"/>
                </a:cxn>
                <a:cxn ang="0">
                  <a:pos x="220" y="64"/>
                </a:cxn>
                <a:cxn ang="0">
                  <a:pos x="231" y="43"/>
                </a:cxn>
                <a:cxn ang="0">
                  <a:pos x="242" y="22"/>
                </a:cxn>
                <a:cxn ang="0">
                  <a:pos x="250" y="0"/>
                </a:cxn>
                <a:cxn ang="0">
                  <a:pos x="161" y="0"/>
                </a:cxn>
                <a:cxn ang="0">
                  <a:pos x="161" y="0"/>
                </a:cxn>
                <a:cxn ang="0">
                  <a:pos x="167" y="13"/>
                </a:cxn>
                <a:cxn ang="0">
                  <a:pos x="170" y="27"/>
                </a:cxn>
                <a:cxn ang="0">
                  <a:pos x="170" y="40"/>
                </a:cxn>
                <a:cxn ang="0">
                  <a:pos x="167" y="53"/>
                </a:cxn>
                <a:cxn ang="0">
                  <a:pos x="161" y="65"/>
                </a:cxn>
                <a:cxn ang="0">
                  <a:pos x="153" y="76"/>
                </a:cxn>
                <a:cxn ang="0">
                  <a:pos x="143" y="86"/>
                </a:cxn>
                <a:cxn ang="0">
                  <a:pos x="132" y="95"/>
                </a:cxn>
                <a:cxn ang="0">
                  <a:pos x="118" y="103"/>
                </a:cxn>
                <a:cxn ang="0">
                  <a:pos x="105" y="110"/>
                </a:cxn>
                <a:cxn ang="0">
                  <a:pos x="89" y="115"/>
                </a:cxn>
                <a:cxn ang="0">
                  <a:pos x="75" y="118"/>
                </a:cxn>
                <a:cxn ang="0">
                  <a:pos x="59" y="118"/>
                </a:cxn>
                <a:cxn ang="0">
                  <a:pos x="45" y="118"/>
                </a:cxn>
                <a:cxn ang="0">
                  <a:pos x="30" y="113"/>
                </a:cxn>
                <a:cxn ang="0">
                  <a:pos x="16" y="107"/>
                </a:cxn>
                <a:cxn ang="0">
                  <a:pos x="16" y="107"/>
                </a:cxn>
              </a:cxnLst>
              <a:rect l="0" t="0" r="r" b="b"/>
              <a:pathLst>
                <a:path w="250" h="255">
                  <a:moveTo>
                    <a:pt x="16" y="107"/>
                  </a:moveTo>
                  <a:lnTo>
                    <a:pt x="16" y="107"/>
                  </a:lnTo>
                  <a:lnTo>
                    <a:pt x="18" y="129"/>
                  </a:lnTo>
                  <a:lnTo>
                    <a:pt x="16" y="148"/>
                  </a:lnTo>
                  <a:lnTo>
                    <a:pt x="15" y="167"/>
                  </a:lnTo>
                  <a:lnTo>
                    <a:pt x="13" y="185"/>
                  </a:lnTo>
                  <a:lnTo>
                    <a:pt x="7" y="220"/>
                  </a:lnTo>
                  <a:lnTo>
                    <a:pt x="0" y="255"/>
                  </a:lnTo>
                  <a:lnTo>
                    <a:pt x="0" y="255"/>
                  </a:lnTo>
                  <a:lnTo>
                    <a:pt x="21" y="247"/>
                  </a:lnTo>
                  <a:lnTo>
                    <a:pt x="40" y="237"/>
                  </a:lnTo>
                  <a:lnTo>
                    <a:pt x="59" y="226"/>
                  </a:lnTo>
                  <a:lnTo>
                    <a:pt x="78" y="213"/>
                  </a:lnTo>
                  <a:lnTo>
                    <a:pt x="96" y="200"/>
                  </a:lnTo>
                  <a:lnTo>
                    <a:pt x="115" y="186"/>
                  </a:lnTo>
                  <a:lnTo>
                    <a:pt x="132" y="172"/>
                  </a:lnTo>
                  <a:lnTo>
                    <a:pt x="148" y="156"/>
                  </a:lnTo>
                  <a:lnTo>
                    <a:pt x="164" y="140"/>
                  </a:lnTo>
                  <a:lnTo>
                    <a:pt x="180" y="123"/>
                  </a:lnTo>
                  <a:lnTo>
                    <a:pt x="194" y="103"/>
                  </a:lnTo>
                  <a:lnTo>
                    <a:pt x="209" y="84"/>
                  </a:lnTo>
                  <a:lnTo>
                    <a:pt x="220" y="64"/>
                  </a:lnTo>
                  <a:lnTo>
                    <a:pt x="231" y="43"/>
                  </a:lnTo>
                  <a:lnTo>
                    <a:pt x="242" y="22"/>
                  </a:lnTo>
                  <a:lnTo>
                    <a:pt x="250" y="0"/>
                  </a:lnTo>
                  <a:lnTo>
                    <a:pt x="161" y="0"/>
                  </a:lnTo>
                  <a:lnTo>
                    <a:pt x="161" y="0"/>
                  </a:lnTo>
                  <a:lnTo>
                    <a:pt x="167" y="13"/>
                  </a:lnTo>
                  <a:lnTo>
                    <a:pt x="170" y="27"/>
                  </a:lnTo>
                  <a:lnTo>
                    <a:pt x="170" y="40"/>
                  </a:lnTo>
                  <a:lnTo>
                    <a:pt x="167" y="53"/>
                  </a:lnTo>
                  <a:lnTo>
                    <a:pt x="161" y="65"/>
                  </a:lnTo>
                  <a:lnTo>
                    <a:pt x="153" y="76"/>
                  </a:lnTo>
                  <a:lnTo>
                    <a:pt x="143" y="86"/>
                  </a:lnTo>
                  <a:lnTo>
                    <a:pt x="132" y="95"/>
                  </a:lnTo>
                  <a:lnTo>
                    <a:pt x="118" y="103"/>
                  </a:lnTo>
                  <a:lnTo>
                    <a:pt x="105" y="110"/>
                  </a:lnTo>
                  <a:lnTo>
                    <a:pt x="89" y="115"/>
                  </a:lnTo>
                  <a:lnTo>
                    <a:pt x="75" y="118"/>
                  </a:lnTo>
                  <a:lnTo>
                    <a:pt x="59" y="118"/>
                  </a:lnTo>
                  <a:lnTo>
                    <a:pt x="45" y="118"/>
                  </a:lnTo>
                  <a:lnTo>
                    <a:pt x="30" y="113"/>
                  </a:lnTo>
                  <a:lnTo>
                    <a:pt x="16" y="107"/>
                  </a:lnTo>
                  <a:lnTo>
                    <a:pt x="16" y="107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anchor="ctr">
              <a:noAutofit/>
            </a:bodyPr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7" name=""/>
            <p:cNvSpPr/>
            <p:nvPr/>
          </p:nvSpPr>
          <p:spPr>
            <a:xfrm>
              <a:off x="9396413" y="0"/>
              <a:ext cx="239712" cy="139700"/>
            </a:xfrm>
            <a:custGeom>
              <a:avLst/>
              <a:gdLst/>
              <a:cxnLst>
                <a:cxn ang="0">
                  <a:pos x="35" y="76"/>
                </a:cxn>
                <a:cxn ang="0">
                  <a:pos x="35" y="76"/>
                </a:cxn>
                <a:cxn ang="0">
                  <a:pos x="75" y="83"/>
                </a:cxn>
                <a:cxn ang="0">
                  <a:pos x="96" y="86"/>
                </a:cxn>
                <a:cxn ang="0">
                  <a:pos x="113" y="88"/>
                </a:cxn>
                <a:cxn ang="0">
                  <a:pos x="123" y="86"/>
                </a:cxn>
                <a:cxn ang="0">
                  <a:pos x="129" y="84"/>
                </a:cxn>
                <a:cxn ang="0">
                  <a:pos x="137" y="81"/>
                </a:cxn>
                <a:cxn ang="0">
                  <a:pos x="142" y="76"/>
                </a:cxn>
                <a:cxn ang="0">
                  <a:pos x="147" y="68"/>
                </a:cxn>
                <a:cxn ang="0">
                  <a:pos x="150" y="60"/>
                </a:cxn>
                <a:cxn ang="0">
                  <a:pos x="151" y="49"/>
                </a:cxn>
                <a:cxn ang="0">
                  <a:pos x="151" y="37"/>
                </a:cxn>
                <a:cxn ang="0">
                  <a:pos x="151" y="37"/>
                </a:cxn>
                <a:cxn ang="0">
                  <a:pos x="150" y="32"/>
                </a:cxn>
                <a:cxn ang="0">
                  <a:pos x="147" y="25"/>
                </a:cxn>
                <a:cxn ang="0">
                  <a:pos x="143" y="22"/>
                </a:cxn>
                <a:cxn ang="0">
                  <a:pos x="139" y="19"/>
                </a:cxn>
                <a:cxn ang="0">
                  <a:pos x="127" y="14"/>
                </a:cxn>
                <a:cxn ang="0">
                  <a:pos x="115" y="11"/>
                </a:cxn>
                <a:cxn ang="0">
                  <a:pos x="86" y="6"/>
                </a:cxn>
                <a:cxn ang="0">
                  <a:pos x="72" y="3"/>
                </a:cxn>
                <a:cxn ang="0">
                  <a:pos x="6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18"/>
                </a:cxn>
                <a:cxn ang="0">
                  <a:pos x="19" y="37"/>
                </a:cxn>
                <a:cxn ang="0">
                  <a:pos x="35" y="76"/>
                </a:cxn>
                <a:cxn ang="0">
                  <a:pos x="35" y="76"/>
                </a:cxn>
              </a:cxnLst>
              <a:rect l="0" t="0" r="r" b="b"/>
              <a:pathLst>
                <a:path w="151" h="88">
                  <a:moveTo>
                    <a:pt x="35" y="76"/>
                  </a:moveTo>
                  <a:lnTo>
                    <a:pt x="35" y="76"/>
                  </a:lnTo>
                  <a:lnTo>
                    <a:pt x="75" y="83"/>
                  </a:lnTo>
                  <a:lnTo>
                    <a:pt x="96" y="86"/>
                  </a:lnTo>
                  <a:lnTo>
                    <a:pt x="113" y="88"/>
                  </a:lnTo>
                  <a:lnTo>
                    <a:pt x="123" y="86"/>
                  </a:lnTo>
                  <a:lnTo>
                    <a:pt x="129" y="84"/>
                  </a:lnTo>
                  <a:lnTo>
                    <a:pt x="137" y="81"/>
                  </a:lnTo>
                  <a:lnTo>
                    <a:pt x="142" y="76"/>
                  </a:lnTo>
                  <a:lnTo>
                    <a:pt x="147" y="68"/>
                  </a:lnTo>
                  <a:lnTo>
                    <a:pt x="150" y="60"/>
                  </a:lnTo>
                  <a:lnTo>
                    <a:pt x="151" y="49"/>
                  </a:lnTo>
                  <a:lnTo>
                    <a:pt x="151" y="37"/>
                  </a:lnTo>
                  <a:lnTo>
                    <a:pt x="151" y="37"/>
                  </a:lnTo>
                  <a:lnTo>
                    <a:pt x="150" y="32"/>
                  </a:lnTo>
                  <a:lnTo>
                    <a:pt x="147" y="25"/>
                  </a:lnTo>
                  <a:lnTo>
                    <a:pt x="143" y="22"/>
                  </a:lnTo>
                  <a:lnTo>
                    <a:pt x="139" y="19"/>
                  </a:lnTo>
                  <a:lnTo>
                    <a:pt x="127" y="14"/>
                  </a:lnTo>
                  <a:lnTo>
                    <a:pt x="115" y="11"/>
                  </a:lnTo>
                  <a:lnTo>
                    <a:pt x="86" y="6"/>
                  </a:lnTo>
                  <a:lnTo>
                    <a:pt x="72" y="3"/>
                  </a:lnTo>
                  <a:lnTo>
                    <a:pt x="6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" y="18"/>
                  </a:lnTo>
                  <a:lnTo>
                    <a:pt x="19" y="37"/>
                  </a:lnTo>
                  <a:lnTo>
                    <a:pt x="35" y="76"/>
                  </a:lnTo>
                  <a:lnTo>
                    <a:pt x="35" y="76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anchor="ctr">
              <a:noAutofit/>
            </a:bodyPr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8" name=""/>
            <p:cNvSpPr/>
            <p:nvPr/>
          </p:nvSpPr>
          <p:spPr>
            <a:xfrm>
              <a:off x="8318500" y="0"/>
              <a:ext cx="150812" cy="206375"/>
            </a:xfrm>
            <a:custGeom>
              <a:avLst/>
              <a:gdLst/>
              <a:cxnLst>
                <a:cxn ang="0">
                  <a:pos x="0" y="130"/>
                </a:cxn>
                <a:cxn ang="0">
                  <a:pos x="0" y="130"/>
                </a:cxn>
                <a:cxn ang="0">
                  <a:pos x="25" y="99"/>
                </a:cxn>
                <a:cxn ang="0">
                  <a:pos x="49" y="67"/>
                </a:cxn>
                <a:cxn ang="0">
                  <a:pos x="95" y="0"/>
                </a:cxn>
                <a:cxn ang="0">
                  <a:pos x="52" y="0"/>
                </a:cxn>
                <a:cxn ang="0">
                  <a:pos x="52" y="0"/>
                </a:cxn>
                <a:cxn ang="0">
                  <a:pos x="37" y="37"/>
                </a:cxn>
                <a:cxn ang="0">
                  <a:pos x="21" y="70"/>
                </a:cxn>
                <a:cxn ang="0">
                  <a:pos x="8" y="102"/>
                </a:cxn>
                <a:cxn ang="0">
                  <a:pos x="3" y="116"/>
                </a:cxn>
                <a:cxn ang="0">
                  <a:pos x="0" y="130"/>
                </a:cxn>
                <a:cxn ang="0">
                  <a:pos x="0" y="130"/>
                </a:cxn>
              </a:cxnLst>
              <a:rect l="0" t="0" r="r" b="b"/>
              <a:pathLst>
                <a:path w="95" h="130">
                  <a:moveTo>
                    <a:pt x="0" y="130"/>
                  </a:moveTo>
                  <a:lnTo>
                    <a:pt x="0" y="130"/>
                  </a:lnTo>
                  <a:lnTo>
                    <a:pt x="25" y="99"/>
                  </a:lnTo>
                  <a:lnTo>
                    <a:pt x="49" y="67"/>
                  </a:lnTo>
                  <a:lnTo>
                    <a:pt x="95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37" y="37"/>
                  </a:lnTo>
                  <a:lnTo>
                    <a:pt x="21" y="70"/>
                  </a:lnTo>
                  <a:lnTo>
                    <a:pt x="8" y="102"/>
                  </a:lnTo>
                  <a:lnTo>
                    <a:pt x="3" y="116"/>
                  </a:lnTo>
                  <a:lnTo>
                    <a:pt x="0" y="130"/>
                  </a:lnTo>
                  <a:lnTo>
                    <a:pt x="0" y="13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anchor="ctr">
              <a:noAutofit/>
            </a:bodyPr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9" name=""/>
            <p:cNvSpPr/>
            <p:nvPr/>
          </p:nvSpPr>
          <p:spPr>
            <a:xfrm>
              <a:off x="7804150" y="0"/>
              <a:ext cx="1549400" cy="1362075"/>
            </a:xfrm>
            <a:custGeom>
              <a:avLst/>
              <a:gdLst/>
              <a:cxnLst>
                <a:cxn ang="0">
                  <a:pos x="720" y="253"/>
                </a:cxn>
                <a:cxn ang="0">
                  <a:pos x="758" y="274"/>
                </a:cxn>
                <a:cxn ang="0">
                  <a:pos x="774" y="294"/>
                </a:cxn>
                <a:cxn ang="0">
                  <a:pos x="765" y="331"/>
                </a:cxn>
                <a:cxn ang="0">
                  <a:pos x="730" y="417"/>
                </a:cxn>
                <a:cxn ang="0">
                  <a:pos x="687" y="496"/>
                </a:cxn>
                <a:cxn ang="0">
                  <a:pos x="634" y="570"/>
                </a:cxn>
                <a:cxn ang="0">
                  <a:pos x="574" y="633"/>
                </a:cxn>
                <a:cxn ang="0">
                  <a:pos x="504" y="689"/>
                </a:cxn>
                <a:cxn ang="0">
                  <a:pos x="426" y="735"/>
                </a:cxn>
                <a:cxn ang="0">
                  <a:pos x="340" y="770"/>
                </a:cxn>
                <a:cxn ang="0">
                  <a:pos x="246" y="795"/>
                </a:cxn>
                <a:cxn ang="0">
                  <a:pos x="146" y="808"/>
                </a:cxn>
                <a:cxn ang="0">
                  <a:pos x="36" y="808"/>
                </a:cxn>
                <a:cxn ang="0">
                  <a:pos x="23" y="818"/>
                </a:cxn>
                <a:cxn ang="0">
                  <a:pos x="111" y="846"/>
                </a:cxn>
                <a:cxn ang="0">
                  <a:pos x="209" y="858"/>
                </a:cxn>
                <a:cxn ang="0">
                  <a:pos x="305" y="850"/>
                </a:cxn>
                <a:cxn ang="0">
                  <a:pos x="389" y="819"/>
                </a:cxn>
                <a:cxn ang="0">
                  <a:pos x="423" y="797"/>
                </a:cxn>
                <a:cxn ang="0">
                  <a:pos x="448" y="767"/>
                </a:cxn>
                <a:cxn ang="0">
                  <a:pos x="454" y="776"/>
                </a:cxn>
                <a:cxn ang="0">
                  <a:pos x="456" y="821"/>
                </a:cxn>
                <a:cxn ang="0">
                  <a:pos x="491" y="808"/>
                </a:cxn>
                <a:cxn ang="0">
                  <a:pos x="518" y="786"/>
                </a:cxn>
                <a:cxn ang="0">
                  <a:pos x="556" y="727"/>
                </a:cxn>
                <a:cxn ang="0">
                  <a:pos x="580" y="689"/>
                </a:cxn>
                <a:cxn ang="0">
                  <a:pos x="596" y="700"/>
                </a:cxn>
                <a:cxn ang="0">
                  <a:pos x="606" y="716"/>
                </a:cxn>
                <a:cxn ang="0">
                  <a:pos x="620" y="719"/>
                </a:cxn>
                <a:cxn ang="0">
                  <a:pos x="674" y="659"/>
                </a:cxn>
                <a:cxn ang="0">
                  <a:pos x="714" y="584"/>
                </a:cxn>
                <a:cxn ang="0">
                  <a:pos x="753" y="471"/>
                </a:cxn>
                <a:cxn ang="0">
                  <a:pos x="803" y="328"/>
                </a:cxn>
                <a:cxn ang="0">
                  <a:pos x="833" y="304"/>
                </a:cxn>
                <a:cxn ang="0">
                  <a:pos x="898" y="309"/>
                </a:cxn>
                <a:cxn ang="0">
                  <a:pos x="959" y="299"/>
                </a:cxn>
                <a:cxn ang="0">
                  <a:pos x="973" y="282"/>
                </a:cxn>
                <a:cxn ang="0">
                  <a:pos x="951" y="253"/>
                </a:cxn>
                <a:cxn ang="0">
                  <a:pos x="895" y="229"/>
                </a:cxn>
                <a:cxn ang="0">
                  <a:pos x="795" y="202"/>
                </a:cxn>
                <a:cxn ang="0">
                  <a:pos x="790" y="188"/>
                </a:cxn>
                <a:cxn ang="0">
                  <a:pos x="863" y="175"/>
                </a:cxn>
                <a:cxn ang="0">
                  <a:pos x="903" y="161"/>
                </a:cxn>
                <a:cxn ang="0">
                  <a:pos x="925" y="140"/>
                </a:cxn>
                <a:cxn ang="0">
                  <a:pos x="922" y="126"/>
                </a:cxn>
                <a:cxn ang="0">
                  <a:pos x="878" y="113"/>
                </a:cxn>
                <a:cxn ang="0">
                  <a:pos x="814" y="107"/>
                </a:cxn>
                <a:cxn ang="0">
                  <a:pos x="782" y="92"/>
                </a:cxn>
                <a:cxn ang="0">
                  <a:pos x="838" y="83"/>
                </a:cxn>
                <a:cxn ang="0">
                  <a:pos x="874" y="65"/>
                </a:cxn>
                <a:cxn ang="0">
                  <a:pos x="887" y="48"/>
                </a:cxn>
                <a:cxn ang="0">
                  <a:pos x="890" y="30"/>
                </a:cxn>
                <a:cxn ang="0">
                  <a:pos x="806" y="18"/>
                </a:cxn>
                <a:cxn ang="0">
                  <a:pos x="720" y="6"/>
                </a:cxn>
                <a:cxn ang="0">
                  <a:pos x="666" y="0"/>
                </a:cxn>
                <a:cxn ang="0">
                  <a:pos x="688" y="22"/>
                </a:cxn>
                <a:cxn ang="0">
                  <a:pos x="712" y="65"/>
                </a:cxn>
                <a:cxn ang="0">
                  <a:pos x="728" y="111"/>
                </a:cxn>
                <a:cxn ang="0">
                  <a:pos x="731" y="162"/>
                </a:cxn>
                <a:cxn ang="0">
                  <a:pos x="725" y="213"/>
                </a:cxn>
                <a:cxn ang="0">
                  <a:pos x="712" y="247"/>
                </a:cxn>
              </a:cxnLst>
              <a:rect l="0" t="0" r="r" b="b"/>
              <a:pathLst>
                <a:path w="976" h="858">
                  <a:moveTo>
                    <a:pt x="712" y="247"/>
                  </a:moveTo>
                  <a:lnTo>
                    <a:pt x="712" y="247"/>
                  </a:lnTo>
                  <a:lnTo>
                    <a:pt x="720" y="253"/>
                  </a:lnTo>
                  <a:lnTo>
                    <a:pt x="730" y="259"/>
                  </a:lnTo>
                  <a:lnTo>
                    <a:pt x="749" y="269"/>
                  </a:lnTo>
                  <a:lnTo>
                    <a:pt x="758" y="274"/>
                  </a:lnTo>
                  <a:lnTo>
                    <a:pt x="766" y="280"/>
                  </a:lnTo>
                  <a:lnTo>
                    <a:pt x="773" y="290"/>
                  </a:lnTo>
                  <a:lnTo>
                    <a:pt x="774" y="294"/>
                  </a:lnTo>
                  <a:lnTo>
                    <a:pt x="774" y="301"/>
                  </a:lnTo>
                  <a:lnTo>
                    <a:pt x="774" y="301"/>
                  </a:lnTo>
                  <a:lnTo>
                    <a:pt x="765" y="331"/>
                  </a:lnTo>
                  <a:lnTo>
                    <a:pt x="755" y="360"/>
                  </a:lnTo>
                  <a:lnTo>
                    <a:pt x="742" y="390"/>
                  </a:lnTo>
                  <a:lnTo>
                    <a:pt x="730" y="417"/>
                  </a:lnTo>
                  <a:lnTo>
                    <a:pt x="717" y="444"/>
                  </a:lnTo>
                  <a:lnTo>
                    <a:pt x="703" y="471"/>
                  </a:lnTo>
                  <a:lnTo>
                    <a:pt x="687" y="496"/>
                  </a:lnTo>
                  <a:lnTo>
                    <a:pt x="671" y="522"/>
                  </a:lnTo>
                  <a:lnTo>
                    <a:pt x="653" y="546"/>
                  </a:lnTo>
                  <a:lnTo>
                    <a:pt x="634" y="570"/>
                  </a:lnTo>
                  <a:lnTo>
                    <a:pt x="615" y="592"/>
                  </a:lnTo>
                  <a:lnTo>
                    <a:pt x="594" y="613"/>
                  </a:lnTo>
                  <a:lnTo>
                    <a:pt x="574" y="633"/>
                  </a:lnTo>
                  <a:lnTo>
                    <a:pt x="551" y="652"/>
                  </a:lnTo>
                  <a:lnTo>
                    <a:pt x="528" y="671"/>
                  </a:lnTo>
                  <a:lnTo>
                    <a:pt x="504" y="689"/>
                  </a:lnTo>
                  <a:lnTo>
                    <a:pt x="478" y="705"/>
                  </a:lnTo>
                  <a:lnTo>
                    <a:pt x="453" y="721"/>
                  </a:lnTo>
                  <a:lnTo>
                    <a:pt x="426" y="735"/>
                  </a:lnTo>
                  <a:lnTo>
                    <a:pt x="399" y="748"/>
                  </a:lnTo>
                  <a:lnTo>
                    <a:pt x="370" y="760"/>
                  </a:lnTo>
                  <a:lnTo>
                    <a:pt x="340" y="770"/>
                  </a:lnTo>
                  <a:lnTo>
                    <a:pt x="310" y="780"/>
                  </a:lnTo>
                  <a:lnTo>
                    <a:pt x="278" y="789"/>
                  </a:lnTo>
                  <a:lnTo>
                    <a:pt x="246" y="795"/>
                  </a:lnTo>
                  <a:lnTo>
                    <a:pt x="214" y="800"/>
                  </a:lnTo>
                  <a:lnTo>
                    <a:pt x="179" y="805"/>
                  </a:lnTo>
                  <a:lnTo>
                    <a:pt x="146" y="808"/>
                  </a:lnTo>
                  <a:lnTo>
                    <a:pt x="109" y="810"/>
                  </a:lnTo>
                  <a:lnTo>
                    <a:pt x="74" y="810"/>
                  </a:lnTo>
                  <a:lnTo>
                    <a:pt x="36" y="808"/>
                  </a:lnTo>
                  <a:lnTo>
                    <a:pt x="0" y="805"/>
                  </a:lnTo>
                  <a:lnTo>
                    <a:pt x="0" y="805"/>
                  </a:lnTo>
                  <a:lnTo>
                    <a:pt x="23" y="818"/>
                  </a:lnTo>
                  <a:lnTo>
                    <a:pt x="50" y="829"/>
                  </a:lnTo>
                  <a:lnTo>
                    <a:pt x="81" y="838"/>
                  </a:lnTo>
                  <a:lnTo>
                    <a:pt x="111" y="846"/>
                  </a:lnTo>
                  <a:lnTo>
                    <a:pt x="143" y="851"/>
                  </a:lnTo>
                  <a:lnTo>
                    <a:pt x="176" y="856"/>
                  </a:lnTo>
                  <a:lnTo>
                    <a:pt x="209" y="858"/>
                  </a:lnTo>
                  <a:lnTo>
                    <a:pt x="241" y="858"/>
                  </a:lnTo>
                  <a:lnTo>
                    <a:pt x="275" y="854"/>
                  </a:lnTo>
                  <a:lnTo>
                    <a:pt x="305" y="850"/>
                  </a:lnTo>
                  <a:lnTo>
                    <a:pt x="335" y="842"/>
                  </a:lnTo>
                  <a:lnTo>
                    <a:pt x="364" y="832"/>
                  </a:lnTo>
                  <a:lnTo>
                    <a:pt x="389" y="819"/>
                  </a:lnTo>
                  <a:lnTo>
                    <a:pt x="402" y="813"/>
                  </a:lnTo>
                  <a:lnTo>
                    <a:pt x="413" y="805"/>
                  </a:lnTo>
                  <a:lnTo>
                    <a:pt x="423" y="797"/>
                  </a:lnTo>
                  <a:lnTo>
                    <a:pt x="432" y="788"/>
                  </a:lnTo>
                  <a:lnTo>
                    <a:pt x="442" y="776"/>
                  </a:lnTo>
                  <a:lnTo>
                    <a:pt x="448" y="767"/>
                  </a:lnTo>
                  <a:lnTo>
                    <a:pt x="448" y="767"/>
                  </a:lnTo>
                  <a:lnTo>
                    <a:pt x="453" y="770"/>
                  </a:lnTo>
                  <a:lnTo>
                    <a:pt x="454" y="776"/>
                  </a:lnTo>
                  <a:lnTo>
                    <a:pt x="456" y="789"/>
                  </a:lnTo>
                  <a:lnTo>
                    <a:pt x="456" y="821"/>
                  </a:lnTo>
                  <a:lnTo>
                    <a:pt x="456" y="821"/>
                  </a:lnTo>
                  <a:lnTo>
                    <a:pt x="469" y="818"/>
                  </a:lnTo>
                  <a:lnTo>
                    <a:pt x="481" y="813"/>
                  </a:lnTo>
                  <a:lnTo>
                    <a:pt x="491" y="808"/>
                  </a:lnTo>
                  <a:lnTo>
                    <a:pt x="501" y="800"/>
                  </a:lnTo>
                  <a:lnTo>
                    <a:pt x="510" y="794"/>
                  </a:lnTo>
                  <a:lnTo>
                    <a:pt x="518" y="786"/>
                  </a:lnTo>
                  <a:lnTo>
                    <a:pt x="531" y="767"/>
                  </a:lnTo>
                  <a:lnTo>
                    <a:pt x="543" y="748"/>
                  </a:lnTo>
                  <a:lnTo>
                    <a:pt x="556" y="727"/>
                  </a:lnTo>
                  <a:lnTo>
                    <a:pt x="567" y="708"/>
                  </a:lnTo>
                  <a:lnTo>
                    <a:pt x="580" y="689"/>
                  </a:lnTo>
                  <a:lnTo>
                    <a:pt x="580" y="689"/>
                  </a:lnTo>
                  <a:lnTo>
                    <a:pt x="588" y="690"/>
                  </a:lnTo>
                  <a:lnTo>
                    <a:pt x="593" y="694"/>
                  </a:lnTo>
                  <a:lnTo>
                    <a:pt x="596" y="700"/>
                  </a:lnTo>
                  <a:lnTo>
                    <a:pt x="599" y="705"/>
                  </a:lnTo>
                  <a:lnTo>
                    <a:pt x="602" y="711"/>
                  </a:lnTo>
                  <a:lnTo>
                    <a:pt x="606" y="716"/>
                  </a:lnTo>
                  <a:lnTo>
                    <a:pt x="612" y="719"/>
                  </a:lnTo>
                  <a:lnTo>
                    <a:pt x="620" y="719"/>
                  </a:lnTo>
                  <a:lnTo>
                    <a:pt x="620" y="719"/>
                  </a:lnTo>
                  <a:lnTo>
                    <a:pt x="639" y="702"/>
                  </a:lnTo>
                  <a:lnTo>
                    <a:pt x="658" y="681"/>
                  </a:lnTo>
                  <a:lnTo>
                    <a:pt x="674" y="659"/>
                  </a:lnTo>
                  <a:lnTo>
                    <a:pt x="688" y="635"/>
                  </a:lnTo>
                  <a:lnTo>
                    <a:pt x="701" y="611"/>
                  </a:lnTo>
                  <a:lnTo>
                    <a:pt x="714" y="584"/>
                  </a:lnTo>
                  <a:lnTo>
                    <a:pt x="725" y="557"/>
                  </a:lnTo>
                  <a:lnTo>
                    <a:pt x="734" y="530"/>
                  </a:lnTo>
                  <a:lnTo>
                    <a:pt x="753" y="471"/>
                  </a:lnTo>
                  <a:lnTo>
                    <a:pt x="773" y="414"/>
                  </a:lnTo>
                  <a:lnTo>
                    <a:pt x="792" y="356"/>
                  </a:lnTo>
                  <a:lnTo>
                    <a:pt x="803" y="328"/>
                  </a:lnTo>
                  <a:lnTo>
                    <a:pt x="814" y="301"/>
                  </a:lnTo>
                  <a:lnTo>
                    <a:pt x="814" y="301"/>
                  </a:lnTo>
                  <a:lnTo>
                    <a:pt x="833" y="304"/>
                  </a:lnTo>
                  <a:lnTo>
                    <a:pt x="855" y="307"/>
                  </a:lnTo>
                  <a:lnTo>
                    <a:pt x="876" y="309"/>
                  </a:lnTo>
                  <a:lnTo>
                    <a:pt x="898" y="309"/>
                  </a:lnTo>
                  <a:lnTo>
                    <a:pt x="919" y="305"/>
                  </a:lnTo>
                  <a:lnTo>
                    <a:pt x="940" y="304"/>
                  </a:lnTo>
                  <a:lnTo>
                    <a:pt x="959" y="299"/>
                  </a:lnTo>
                  <a:lnTo>
                    <a:pt x="976" y="293"/>
                  </a:lnTo>
                  <a:lnTo>
                    <a:pt x="976" y="293"/>
                  </a:lnTo>
                  <a:lnTo>
                    <a:pt x="973" y="282"/>
                  </a:lnTo>
                  <a:lnTo>
                    <a:pt x="968" y="270"/>
                  </a:lnTo>
                  <a:lnTo>
                    <a:pt x="960" y="263"/>
                  </a:lnTo>
                  <a:lnTo>
                    <a:pt x="951" y="253"/>
                  </a:lnTo>
                  <a:lnTo>
                    <a:pt x="940" y="247"/>
                  </a:lnTo>
                  <a:lnTo>
                    <a:pt x="925" y="240"/>
                  </a:lnTo>
                  <a:lnTo>
                    <a:pt x="895" y="229"/>
                  </a:lnTo>
                  <a:lnTo>
                    <a:pt x="862" y="220"/>
                  </a:lnTo>
                  <a:lnTo>
                    <a:pt x="828" y="212"/>
                  </a:lnTo>
                  <a:lnTo>
                    <a:pt x="795" y="202"/>
                  </a:lnTo>
                  <a:lnTo>
                    <a:pt x="766" y="193"/>
                  </a:lnTo>
                  <a:lnTo>
                    <a:pt x="766" y="193"/>
                  </a:lnTo>
                  <a:lnTo>
                    <a:pt x="790" y="188"/>
                  </a:lnTo>
                  <a:lnTo>
                    <a:pt x="814" y="185"/>
                  </a:lnTo>
                  <a:lnTo>
                    <a:pt x="839" y="180"/>
                  </a:lnTo>
                  <a:lnTo>
                    <a:pt x="863" y="175"/>
                  </a:lnTo>
                  <a:lnTo>
                    <a:pt x="884" y="169"/>
                  </a:lnTo>
                  <a:lnTo>
                    <a:pt x="893" y="165"/>
                  </a:lnTo>
                  <a:lnTo>
                    <a:pt x="903" y="161"/>
                  </a:lnTo>
                  <a:lnTo>
                    <a:pt x="911" y="154"/>
                  </a:lnTo>
                  <a:lnTo>
                    <a:pt x="919" y="148"/>
                  </a:lnTo>
                  <a:lnTo>
                    <a:pt x="925" y="140"/>
                  </a:lnTo>
                  <a:lnTo>
                    <a:pt x="930" y="130"/>
                  </a:lnTo>
                  <a:lnTo>
                    <a:pt x="930" y="130"/>
                  </a:lnTo>
                  <a:lnTo>
                    <a:pt x="922" y="126"/>
                  </a:lnTo>
                  <a:lnTo>
                    <a:pt x="914" y="123"/>
                  </a:lnTo>
                  <a:lnTo>
                    <a:pt x="897" y="116"/>
                  </a:lnTo>
                  <a:lnTo>
                    <a:pt x="878" y="113"/>
                  </a:lnTo>
                  <a:lnTo>
                    <a:pt x="855" y="111"/>
                  </a:lnTo>
                  <a:lnTo>
                    <a:pt x="835" y="110"/>
                  </a:lnTo>
                  <a:lnTo>
                    <a:pt x="814" y="107"/>
                  </a:lnTo>
                  <a:lnTo>
                    <a:pt x="796" y="100"/>
                  </a:lnTo>
                  <a:lnTo>
                    <a:pt x="788" y="97"/>
                  </a:lnTo>
                  <a:lnTo>
                    <a:pt x="782" y="92"/>
                  </a:lnTo>
                  <a:lnTo>
                    <a:pt x="782" y="92"/>
                  </a:lnTo>
                  <a:lnTo>
                    <a:pt x="819" y="86"/>
                  </a:lnTo>
                  <a:lnTo>
                    <a:pt x="838" y="83"/>
                  </a:lnTo>
                  <a:lnTo>
                    <a:pt x="854" y="78"/>
                  </a:lnTo>
                  <a:lnTo>
                    <a:pt x="868" y="70"/>
                  </a:lnTo>
                  <a:lnTo>
                    <a:pt x="874" y="65"/>
                  </a:lnTo>
                  <a:lnTo>
                    <a:pt x="879" y="60"/>
                  </a:lnTo>
                  <a:lnTo>
                    <a:pt x="884" y="54"/>
                  </a:lnTo>
                  <a:lnTo>
                    <a:pt x="887" y="48"/>
                  </a:lnTo>
                  <a:lnTo>
                    <a:pt x="890" y="38"/>
                  </a:lnTo>
                  <a:lnTo>
                    <a:pt x="890" y="30"/>
                  </a:lnTo>
                  <a:lnTo>
                    <a:pt x="890" y="30"/>
                  </a:lnTo>
                  <a:lnTo>
                    <a:pt x="871" y="25"/>
                  </a:lnTo>
                  <a:lnTo>
                    <a:pt x="850" y="22"/>
                  </a:lnTo>
                  <a:lnTo>
                    <a:pt x="806" y="18"/>
                  </a:lnTo>
                  <a:lnTo>
                    <a:pt x="761" y="13"/>
                  </a:lnTo>
                  <a:lnTo>
                    <a:pt x="741" y="10"/>
                  </a:lnTo>
                  <a:lnTo>
                    <a:pt x="720" y="6"/>
                  </a:lnTo>
                  <a:lnTo>
                    <a:pt x="720" y="6"/>
                  </a:lnTo>
                  <a:lnTo>
                    <a:pt x="742" y="0"/>
                  </a:lnTo>
                  <a:lnTo>
                    <a:pt x="666" y="0"/>
                  </a:lnTo>
                  <a:lnTo>
                    <a:pt x="666" y="0"/>
                  </a:lnTo>
                  <a:lnTo>
                    <a:pt x="677" y="11"/>
                  </a:lnTo>
                  <a:lnTo>
                    <a:pt x="688" y="22"/>
                  </a:lnTo>
                  <a:lnTo>
                    <a:pt x="698" y="37"/>
                  </a:lnTo>
                  <a:lnTo>
                    <a:pt x="706" y="49"/>
                  </a:lnTo>
                  <a:lnTo>
                    <a:pt x="712" y="65"/>
                  </a:lnTo>
                  <a:lnTo>
                    <a:pt x="718" y="80"/>
                  </a:lnTo>
                  <a:lnTo>
                    <a:pt x="723" y="95"/>
                  </a:lnTo>
                  <a:lnTo>
                    <a:pt x="728" y="111"/>
                  </a:lnTo>
                  <a:lnTo>
                    <a:pt x="730" y="127"/>
                  </a:lnTo>
                  <a:lnTo>
                    <a:pt x="731" y="145"/>
                  </a:lnTo>
                  <a:lnTo>
                    <a:pt x="731" y="162"/>
                  </a:lnTo>
                  <a:lnTo>
                    <a:pt x="731" y="178"/>
                  </a:lnTo>
                  <a:lnTo>
                    <a:pt x="728" y="196"/>
                  </a:lnTo>
                  <a:lnTo>
                    <a:pt x="725" y="213"/>
                  </a:lnTo>
                  <a:lnTo>
                    <a:pt x="718" y="229"/>
                  </a:lnTo>
                  <a:lnTo>
                    <a:pt x="712" y="247"/>
                  </a:lnTo>
                  <a:lnTo>
                    <a:pt x="712" y="247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anchor="ctr">
              <a:noAutofit/>
            </a:bodyPr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20" name=""/>
            <p:cNvSpPr/>
            <p:nvPr/>
          </p:nvSpPr>
          <p:spPr>
            <a:xfrm>
              <a:off x="6215063" y="0"/>
              <a:ext cx="2151062" cy="2012950"/>
            </a:xfrm>
            <a:custGeom>
              <a:avLst/>
              <a:gdLst/>
              <a:cxnLst>
                <a:cxn ang="0">
                  <a:pos x="792" y="220"/>
                </a:cxn>
                <a:cxn ang="0">
                  <a:pos x="617" y="318"/>
                </a:cxn>
                <a:cxn ang="0">
                  <a:pos x="536" y="410"/>
                </a:cxn>
                <a:cxn ang="0">
                  <a:pos x="490" y="509"/>
                </a:cxn>
                <a:cxn ang="0">
                  <a:pos x="464" y="627"/>
                </a:cxn>
                <a:cxn ang="0">
                  <a:pos x="469" y="767"/>
                </a:cxn>
                <a:cxn ang="0">
                  <a:pos x="472" y="899"/>
                </a:cxn>
                <a:cxn ang="0">
                  <a:pos x="431" y="1034"/>
                </a:cxn>
                <a:cxn ang="0">
                  <a:pos x="353" y="1142"/>
                </a:cxn>
                <a:cxn ang="0">
                  <a:pos x="253" y="1209"/>
                </a:cxn>
                <a:cxn ang="0">
                  <a:pos x="181" y="1225"/>
                </a:cxn>
                <a:cxn ang="0">
                  <a:pos x="110" y="1211"/>
                </a:cxn>
                <a:cxn ang="0">
                  <a:pos x="57" y="1171"/>
                </a:cxn>
                <a:cxn ang="0">
                  <a:pos x="35" y="1130"/>
                </a:cxn>
                <a:cxn ang="0">
                  <a:pos x="33" y="1052"/>
                </a:cxn>
                <a:cxn ang="0">
                  <a:pos x="14" y="1007"/>
                </a:cxn>
                <a:cxn ang="0">
                  <a:pos x="0" y="1087"/>
                </a:cxn>
                <a:cxn ang="0">
                  <a:pos x="32" y="1184"/>
                </a:cxn>
                <a:cxn ang="0">
                  <a:pos x="99" y="1250"/>
                </a:cxn>
                <a:cxn ang="0">
                  <a:pos x="169" y="1268"/>
                </a:cxn>
                <a:cxn ang="0">
                  <a:pos x="254" y="1257"/>
                </a:cxn>
                <a:cxn ang="0">
                  <a:pos x="332" y="1220"/>
                </a:cxn>
                <a:cxn ang="0">
                  <a:pos x="450" y="1090"/>
                </a:cxn>
                <a:cxn ang="0">
                  <a:pos x="496" y="929"/>
                </a:cxn>
                <a:cxn ang="0">
                  <a:pos x="538" y="935"/>
                </a:cxn>
                <a:cxn ang="0">
                  <a:pos x="563" y="921"/>
                </a:cxn>
                <a:cxn ang="0">
                  <a:pos x="558" y="862"/>
                </a:cxn>
                <a:cxn ang="0">
                  <a:pos x="589" y="848"/>
                </a:cxn>
                <a:cxn ang="0">
                  <a:pos x="612" y="813"/>
                </a:cxn>
                <a:cxn ang="0">
                  <a:pos x="581" y="757"/>
                </a:cxn>
                <a:cxn ang="0">
                  <a:pos x="530" y="690"/>
                </a:cxn>
                <a:cxn ang="0">
                  <a:pos x="517" y="608"/>
                </a:cxn>
                <a:cxn ang="0">
                  <a:pos x="534" y="498"/>
                </a:cxn>
                <a:cxn ang="0">
                  <a:pos x="587" y="407"/>
                </a:cxn>
                <a:cxn ang="0">
                  <a:pos x="663" y="334"/>
                </a:cxn>
                <a:cxn ang="0">
                  <a:pos x="854" y="235"/>
                </a:cxn>
                <a:cxn ang="0">
                  <a:pos x="964" y="235"/>
                </a:cxn>
                <a:cxn ang="0">
                  <a:pos x="1045" y="258"/>
                </a:cxn>
                <a:cxn ang="0">
                  <a:pos x="1121" y="243"/>
                </a:cxn>
                <a:cxn ang="0">
                  <a:pos x="1228" y="165"/>
                </a:cxn>
                <a:cxn ang="0">
                  <a:pos x="1355" y="0"/>
                </a:cxn>
                <a:cxn ang="0">
                  <a:pos x="1242" y="29"/>
                </a:cxn>
                <a:cxn ang="0">
                  <a:pos x="1271" y="60"/>
                </a:cxn>
                <a:cxn ang="0">
                  <a:pos x="1226" y="60"/>
                </a:cxn>
                <a:cxn ang="0">
                  <a:pos x="1198" y="27"/>
                </a:cxn>
                <a:cxn ang="0">
                  <a:pos x="1137" y="18"/>
                </a:cxn>
                <a:cxn ang="0">
                  <a:pos x="1188" y="89"/>
                </a:cxn>
                <a:cxn ang="0">
                  <a:pos x="1158" y="153"/>
                </a:cxn>
                <a:cxn ang="0">
                  <a:pos x="1072" y="188"/>
                </a:cxn>
                <a:cxn ang="0">
                  <a:pos x="1045" y="169"/>
                </a:cxn>
                <a:cxn ang="0">
                  <a:pos x="1153" y="97"/>
                </a:cxn>
                <a:cxn ang="0">
                  <a:pos x="1142" y="70"/>
                </a:cxn>
                <a:cxn ang="0">
                  <a:pos x="1059" y="107"/>
                </a:cxn>
                <a:cxn ang="0">
                  <a:pos x="991" y="119"/>
                </a:cxn>
                <a:cxn ang="0">
                  <a:pos x="1001" y="92"/>
                </a:cxn>
                <a:cxn ang="0">
                  <a:pos x="1086" y="59"/>
                </a:cxn>
                <a:cxn ang="0">
                  <a:pos x="1125" y="22"/>
                </a:cxn>
                <a:cxn ang="0">
                  <a:pos x="1096" y="19"/>
                </a:cxn>
                <a:cxn ang="0">
                  <a:pos x="1016" y="38"/>
                </a:cxn>
                <a:cxn ang="0">
                  <a:pos x="1002" y="19"/>
                </a:cxn>
                <a:cxn ang="0">
                  <a:pos x="940" y="0"/>
                </a:cxn>
                <a:cxn ang="0">
                  <a:pos x="899" y="110"/>
                </a:cxn>
              </a:cxnLst>
              <a:rect l="0" t="0" r="r" b="b"/>
              <a:pathLst>
                <a:path w="1355" h="1268">
                  <a:moveTo>
                    <a:pt x="915" y="193"/>
                  </a:moveTo>
                  <a:lnTo>
                    <a:pt x="915" y="193"/>
                  </a:lnTo>
                  <a:lnTo>
                    <a:pt x="873" y="199"/>
                  </a:lnTo>
                  <a:lnTo>
                    <a:pt x="832" y="208"/>
                  </a:lnTo>
                  <a:lnTo>
                    <a:pt x="792" y="220"/>
                  </a:lnTo>
                  <a:lnTo>
                    <a:pt x="754" y="234"/>
                  </a:lnTo>
                  <a:lnTo>
                    <a:pt x="717" y="251"/>
                  </a:lnTo>
                  <a:lnTo>
                    <a:pt x="681" y="270"/>
                  </a:lnTo>
                  <a:lnTo>
                    <a:pt x="647" y="293"/>
                  </a:lnTo>
                  <a:lnTo>
                    <a:pt x="617" y="318"/>
                  </a:lnTo>
                  <a:lnTo>
                    <a:pt x="587" y="345"/>
                  </a:lnTo>
                  <a:lnTo>
                    <a:pt x="574" y="361"/>
                  </a:lnTo>
                  <a:lnTo>
                    <a:pt x="560" y="377"/>
                  </a:lnTo>
                  <a:lnTo>
                    <a:pt x="549" y="393"/>
                  </a:lnTo>
                  <a:lnTo>
                    <a:pt x="536" y="410"/>
                  </a:lnTo>
                  <a:lnTo>
                    <a:pt x="525" y="428"/>
                  </a:lnTo>
                  <a:lnTo>
                    <a:pt x="515" y="447"/>
                  </a:lnTo>
                  <a:lnTo>
                    <a:pt x="506" y="466"/>
                  </a:lnTo>
                  <a:lnTo>
                    <a:pt x="498" y="487"/>
                  </a:lnTo>
                  <a:lnTo>
                    <a:pt x="490" y="509"/>
                  </a:lnTo>
                  <a:lnTo>
                    <a:pt x="484" y="530"/>
                  </a:lnTo>
                  <a:lnTo>
                    <a:pt x="477" y="554"/>
                  </a:lnTo>
                  <a:lnTo>
                    <a:pt x="472" y="578"/>
                  </a:lnTo>
                  <a:lnTo>
                    <a:pt x="468" y="601"/>
                  </a:lnTo>
                  <a:lnTo>
                    <a:pt x="464" y="627"/>
                  </a:lnTo>
                  <a:lnTo>
                    <a:pt x="464" y="627"/>
                  </a:lnTo>
                  <a:lnTo>
                    <a:pt x="463" y="663"/>
                  </a:lnTo>
                  <a:lnTo>
                    <a:pt x="463" y="698"/>
                  </a:lnTo>
                  <a:lnTo>
                    <a:pt x="466" y="733"/>
                  </a:lnTo>
                  <a:lnTo>
                    <a:pt x="469" y="767"/>
                  </a:lnTo>
                  <a:lnTo>
                    <a:pt x="472" y="799"/>
                  </a:lnTo>
                  <a:lnTo>
                    <a:pt x="474" y="832"/>
                  </a:lnTo>
                  <a:lnTo>
                    <a:pt x="476" y="865"/>
                  </a:lnTo>
                  <a:lnTo>
                    <a:pt x="472" y="899"/>
                  </a:lnTo>
                  <a:lnTo>
                    <a:pt x="472" y="899"/>
                  </a:lnTo>
                  <a:lnTo>
                    <a:pt x="468" y="928"/>
                  </a:lnTo>
                  <a:lnTo>
                    <a:pt x="461" y="955"/>
                  </a:lnTo>
                  <a:lnTo>
                    <a:pt x="453" y="982"/>
                  </a:lnTo>
                  <a:lnTo>
                    <a:pt x="444" y="1009"/>
                  </a:lnTo>
                  <a:lnTo>
                    <a:pt x="431" y="1034"/>
                  </a:lnTo>
                  <a:lnTo>
                    <a:pt x="418" y="1058"/>
                  </a:lnTo>
                  <a:lnTo>
                    <a:pt x="404" y="1082"/>
                  </a:lnTo>
                  <a:lnTo>
                    <a:pt x="388" y="1104"/>
                  </a:lnTo>
                  <a:lnTo>
                    <a:pt x="371" y="1123"/>
                  </a:lnTo>
                  <a:lnTo>
                    <a:pt x="353" y="1142"/>
                  </a:lnTo>
                  <a:lnTo>
                    <a:pt x="334" y="1160"/>
                  </a:lnTo>
                  <a:lnTo>
                    <a:pt x="315" y="1176"/>
                  </a:lnTo>
                  <a:lnTo>
                    <a:pt x="294" y="1188"/>
                  </a:lnTo>
                  <a:lnTo>
                    <a:pt x="274" y="1200"/>
                  </a:lnTo>
                  <a:lnTo>
                    <a:pt x="253" y="1209"/>
                  </a:lnTo>
                  <a:lnTo>
                    <a:pt x="232" y="1217"/>
                  </a:lnTo>
                  <a:lnTo>
                    <a:pt x="232" y="1217"/>
                  </a:lnTo>
                  <a:lnTo>
                    <a:pt x="215" y="1220"/>
                  </a:lnTo>
                  <a:lnTo>
                    <a:pt x="197" y="1223"/>
                  </a:lnTo>
                  <a:lnTo>
                    <a:pt x="181" y="1225"/>
                  </a:lnTo>
                  <a:lnTo>
                    <a:pt x="165" y="1225"/>
                  </a:lnTo>
                  <a:lnTo>
                    <a:pt x="150" y="1223"/>
                  </a:lnTo>
                  <a:lnTo>
                    <a:pt x="135" y="1220"/>
                  </a:lnTo>
                  <a:lnTo>
                    <a:pt x="122" y="1215"/>
                  </a:lnTo>
                  <a:lnTo>
                    <a:pt x="110" y="1211"/>
                  </a:lnTo>
                  <a:lnTo>
                    <a:pt x="97" y="1204"/>
                  </a:lnTo>
                  <a:lnTo>
                    <a:pt x="86" y="1198"/>
                  </a:lnTo>
                  <a:lnTo>
                    <a:pt x="75" y="1190"/>
                  </a:lnTo>
                  <a:lnTo>
                    <a:pt x="65" y="1180"/>
                  </a:lnTo>
                  <a:lnTo>
                    <a:pt x="57" y="1171"/>
                  </a:lnTo>
                  <a:lnTo>
                    <a:pt x="49" y="1161"/>
                  </a:lnTo>
                  <a:lnTo>
                    <a:pt x="43" y="1150"/>
                  </a:lnTo>
                  <a:lnTo>
                    <a:pt x="38" y="1139"/>
                  </a:lnTo>
                  <a:lnTo>
                    <a:pt x="38" y="1139"/>
                  </a:lnTo>
                  <a:lnTo>
                    <a:pt x="35" y="1130"/>
                  </a:lnTo>
                  <a:lnTo>
                    <a:pt x="33" y="1122"/>
                  </a:lnTo>
                  <a:lnTo>
                    <a:pt x="32" y="1104"/>
                  </a:lnTo>
                  <a:lnTo>
                    <a:pt x="32" y="1085"/>
                  </a:lnTo>
                  <a:lnTo>
                    <a:pt x="33" y="1068"/>
                  </a:lnTo>
                  <a:lnTo>
                    <a:pt x="33" y="1052"/>
                  </a:lnTo>
                  <a:lnTo>
                    <a:pt x="30" y="1036"/>
                  </a:lnTo>
                  <a:lnTo>
                    <a:pt x="29" y="1028"/>
                  </a:lnTo>
                  <a:lnTo>
                    <a:pt x="25" y="1020"/>
                  </a:lnTo>
                  <a:lnTo>
                    <a:pt x="21" y="1013"/>
                  </a:lnTo>
                  <a:lnTo>
                    <a:pt x="14" y="1007"/>
                  </a:lnTo>
                  <a:lnTo>
                    <a:pt x="14" y="1007"/>
                  </a:lnTo>
                  <a:lnTo>
                    <a:pt x="8" y="1026"/>
                  </a:lnTo>
                  <a:lnTo>
                    <a:pt x="3" y="1045"/>
                  </a:lnTo>
                  <a:lnTo>
                    <a:pt x="0" y="1066"/>
                  </a:lnTo>
                  <a:lnTo>
                    <a:pt x="0" y="1087"/>
                  </a:lnTo>
                  <a:lnTo>
                    <a:pt x="3" y="1107"/>
                  </a:lnTo>
                  <a:lnTo>
                    <a:pt x="8" y="1126"/>
                  </a:lnTo>
                  <a:lnTo>
                    <a:pt x="14" y="1147"/>
                  </a:lnTo>
                  <a:lnTo>
                    <a:pt x="22" y="1166"/>
                  </a:lnTo>
                  <a:lnTo>
                    <a:pt x="32" y="1184"/>
                  </a:lnTo>
                  <a:lnTo>
                    <a:pt x="43" y="1200"/>
                  </a:lnTo>
                  <a:lnTo>
                    <a:pt x="56" y="1215"/>
                  </a:lnTo>
                  <a:lnTo>
                    <a:pt x="68" y="1230"/>
                  </a:lnTo>
                  <a:lnTo>
                    <a:pt x="84" y="1241"/>
                  </a:lnTo>
                  <a:lnTo>
                    <a:pt x="99" y="1250"/>
                  </a:lnTo>
                  <a:lnTo>
                    <a:pt x="115" y="1258"/>
                  </a:lnTo>
                  <a:lnTo>
                    <a:pt x="132" y="1263"/>
                  </a:lnTo>
                  <a:lnTo>
                    <a:pt x="132" y="1263"/>
                  </a:lnTo>
                  <a:lnTo>
                    <a:pt x="150" y="1266"/>
                  </a:lnTo>
                  <a:lnTo>
                    <a:pt x="169" y="1268"/>
                  </a:lnTo>
                  <a:lnTo>
                    <a:pt x="186" y="1268"/>
                  </a:lnTo>
                  <a:lnTo>
                    <a:pt x="204" y="1268"/>
                  </a:lnTo>
                  <a:lnTo>
                    <a:pt x="221" y="1265"/>
                  </a:lnTo>
                  <a:lnTo>
                    <a:pt x="239" y="1262"/>
                  </a:lnTo>
                  <a:lnTo>
                    <a:pt x="254" y="1257"/>
                  </a:lnTo>
                  <a:lnTo>
                    <a:pt x="272" y="1252"/>
                  </a:lnTo>
                  <a:lnTo>
                    <a:pt x="288" y="1246"/>
                  </a:lnTo>
                  <a:lnTo>
                    <a:pt x="304" y="1238"/>
                  </a:lnTo>
                  <a:lnTo>
                    <a:pt x="318" y="1228"/>
                  </a:lnTo>
                  <a:lnTo>
                    <a:pt x="332" y="1220"/>
                  </a:lnTo>
                  <a:lnTo>
                    <a:pt x="361" y="1198"/>
                  </a:lnTo>
                  <a:lnTo>
                    <a:pt x="387" y="1174"/>
                  </a:lnTo>
                  <a:lnTo>
                    <a:pt x="410" y="1147"/>
                  </a:lnTo>
                  <a:lnTo>
                    <a:pt x="431" y="1120"/>
                  </a:lnTo>
                  <a:lnTo>
                    <a:pt x="450" y="1090"/>
                  </a:lnTo>
                  <a:lnTo>
                    <a:pt x="466" y="1058"/>
                  </a:lnTo>
                  <a:lnTo>
                    <a:pt x="479" y="1026"/>
                  </a:lnTo>
                  <a:lnTo>
                    <a:pt x="487" y="993"/>
                  </a:lnTo>
                  <a:lnTo>
                    <a:pt x="493" y="961"/>
                  </a:lnTo>
                  <a:lnTo>
                    <a:pt x="496" y="929"/>
                  </a:lnTo>
                  <a:lnTo>
                    <a:pt x="496" y="929"/>
                  </a:lnTo>
                  <a:lnTo>
                    <a:pt x="506" y="929"/>
                  </a:lnTo>
                  <a:lnTo>
                    <a:pt x="515" y="929"/>
                  </a:lnTo>
                  <a:lnTo>
                    <a:pt x="530" y="934"/>
                  </a:lnTo>
                  <a:lnTo>
                    <a:pt x="538" y="935"/>
                  </a:lnTo>
                  <a:lnTo>
                    <a:pt x="544" y="937"/>
                  </a:lnTo>
                  <a:lnTo>
                    <a:pt x="550" y="934"/>
                  </a:lnTo>
                  <a:lnTo>
                    <a:pt x="558" y="929"/>
                  </a:lnTo>
                  <a:lnTo>
                    <a:pt x="558" y="929"/>
                  </a:lnTo>
                  <a:lnTo>
                    <a:pt x="563" y="921"/>
                  </a:lnTo>
                  <a:lnTo>
                    <a:pt x="566" y="912"/>
                  </a:lnTo>
                  <a:lnTo>
                    <a:pt x="566" y="902"/>
                  </a:lnTo>
                  <a:lnTo>
                    <a:pt x="565" y="893"/>
                  </a:lnTo>
                  <a:lnTo>
                    <a:pt x="560" y="873"/>
                  </a:lnTo>
                  <a:lnTo>
                    <a:pt x="558" y="862"/>
                  </a:lnTo>
                  <a:lnTo>
                    <a:pt x="558" y="851"/>
                  </a:lnTo>
                  <a:lnTo>
                    <a:pt x="558" y="851"/>
                  </a:lnTo>
                  <a:lnTo>
                    <a:pt x="569" y="853"/>
                  </a:lnTo>
                  <a:lnTo>
                    <a:pt x="581" y="851"/>
                  </a:lnTo>
                  <a:lnTo>
                    <a:pt x="589" y="848"/>
                  </a:lnTo>
                  <a:lnTo>
                    <a:pt x="596" y="843"/>
                  </a:lnTo>
                  <a:lnTo>
                    <a:pt x="601" y="837"/>
                  </a:lnTo>
                  <a:lnTo>
                    <a:pt x="606" y="830"/>
                  </a:lnTo>
                  <a:lnTo>
                    <a:pt x="609" y="823"/>
                  </a:lnTo>
                  <a:lnTo>
                    <a:pt x="612" y="813"/>
                  </a:lnTo>
                  <a:lnTo>
                    <a:pt x="612" y="813"/>
                  </a:lnTo>
                  <a:lnTo>
                    <a:pt x="608" y="802"/>
                  </a:lnTo>
                  <a:lnTo>
                    <a:pt x="604" y="791"/>
                  </a:lnTo>
                  <a:lnTo>
                    <a:pt x="593" y="773"/>
                  </a:lnTo>
                  <a:lnTo>
                    <a:pt x="581" y="757"/>
                  </a:lnTo>
                  <a:lnTo>
                    <a:pt x="568" y="745"/>
                  </a:lnTo>
                  <a:lnTo>
                    <a:pt x="555" y="730"/>
                  </a:lnTo>
                  <a:lnTo>
                    <a:pt x="544" y="716"/>
                  </a:lnTo>
                  <a:lnTo>
                    <a:pt x="533" y="700"/>
                  </a:lnTo>
                  <a:lnTo>
                    <a:pt x="530" y="690"/>
                  </a:lnTo>
                  <a:lnTo>
                    <a:pt x="526" y="681"/>
                  </a:lnTo>
                  <a:lnTo>
                    <a:pt x="526" y="681"/>
                  </a:lnTo>
                  <a:lnTo>
                    <a:pt x="522" y="655"/>
                  </a:lnTo>
                  <a:lnTo>
                    <a:pt x="519" y="632"/>
                  </a:lnTo>
                  <a:lnTo>
                    <a:pt x="517" y="608"/>
                  </a:lnTo>
                  <a:lnTo>
                    <a:pt x="517" y="584"/>
                  </a:lnTo>
                  <a:lnTo>
                    <a:pt x="520" y="562"/>
                  </a:lnTo>
                  <a:lnTo>
                    <a:pt x="523" y="539"/>
                  </a:lnTo>
                  <a:lnTo>
                    <a:pt x="528" y="519"/>
                  </a:lnTo>
                  <a:lnTo>
                    <a:pt x="534" y="498"/>
                  </a:lnTo>
                  <a:lnTo>
                    <a:pt x="542" y="479"/>
                  </a:lnTo>
                  <a:lnTo>
                    <a:pt x="552" y="460"/>
                  </a:lnTo>
                  <a:lnTo>
                    <a:pt x="563" y="442"/>
                  </a:lnTo>
                  <a:lnTo>
                    <a:pt x="574" y="425"/>
                  </a:lnTo>
                  <a:lnTo>
                    <a:pt x="587" y="407"/>
                  </a:lnTo>
                  <a:lnTo>
                    <a:pt x="600" y="391"/>
                  </a:lnTo>
                  <a:lnTo>
                    <a:pt x="616" y="375"/>
                  </a:lnTo>
                  <a:lnTo>
                    <a:pt x="630" y="361"/>
                  </a:lnTo>
                  <a:lnTo>
                    <a:pt x="646" y="347"/>
                  </a:lnTo>
                  <a:lnTo>
                    <a:pt x="663" y="334"/>
                  </a:lnTo>
                  <a:lnTo>
                    <a:pt x="698" y="309"/>
                  </a:lnTo>
                  <a:lnTo>
                    <a:pt x="736" y="286"/>
                  </a:lnTo>
                  <a:lnTo>
                    <a:pt x="775" y="267"/>
                  </a:lnTo>
                  <a:lnTo>
                    <a:pt x="814" y="250"/>
                  </a:lnTo>
                  <a:lnTo>
                    <a:pt x="854" y="235"/>
                  </a:lnTo>
                  <a:lnTo>
                    <a:pt x="892" y="224"/>
                  </a:lnTo>
                  <a:lnTo>
                    <a:pt x="931" y="216"/>
                  </a:lnTo>
                  <a:lnTo>
                    <a:pt x="931" y="216"/>
                  </a:lnTo>
                  <a:lnTo>
                    <a:pt x="948" y="228"/>
                  </a:lnTo>
                  <a:lnTo>
                    <a:pt x="964" y="235"/>
                  </a:lnTo>
                  <a:lnTo>
                    <a:pt x="981" y="243"/>
                  </a:lnTo>
                  <a:lnTo>
                    <a:pt x="997" y="250"/>
                  </a:lnTo>
                  <a:lnTo>
                    <a:pt x="1013" y="253"/>
                  </a:lnTo>
                  <a:lnTo>
                    <a:pt x="1029" y="256"/>
                  </a:lnTo>
                  <a:lnTo>
                    <a:pt x="1045" y="258"/>
                  </a:lnTo>
                  <a:lnTo>
                    <a:pt x="1061" y="258"/>
                  </a:lnTo>
                  <a:lnTo>
                    <a:pt x="1077" y="255"/>
                  </a:lnTo>
                  <a:lnTo>
                    <a:pt x="1091" y="253"/>
                  </a:lnTo>
                  <a:lnTo>
                    <a:pt x="1107" y="248"/>
                  </a:lnTo>
                  <a:lnTo>
                    <a:pt x="1121" y="243"/>
                  </a:lnTo>
                  <a:lnTo>
                    <a:pt x="1136" y="235"/>
                  </a:lnTo>
                  <a:lnTo>
                    <a:pt x="1150" y="229"/>
                  </a:lnTo>
                  <a:lnTo>
                    <a:pt x="1177" y="212"/>
                  </a:lnTo>
                  <a:lnTo>
                    <a:pt x="1203" y="189"/>
                  </a:lnTo>
                  <a:lnTo>
                    <a:pt x="1228" y="165"/>
                  </a:lnTo>
                  <a:lnTo>
                    <a:pt x="1252" y="140"/>
                  </a:lnTo>
                  <a:lnTo>
                    <a:pt x="1276" y="113"/>
                  </a:lnTo>
                  <a:lnTo>
                    <a:pt x="1296" y="84"/>
                  </a:lnTo>
                  <a:lnTo>
                    <a:pt x="1317" y="56"/>
                  </a:lnTo>
                  <a:lnTo>
                    <a:pt x="1355" y="0"/>
                  </a:lnTo>
                  <a:lnTo>
                    <a:pt x="1212" y="0"/>
                  </a:lnTo>
                  <a:lnTo>
                    <a:pt x="1212" y="0"/>
                  </a:lnTo>
                  <a:lnTo>
                    <a:pt x="1218" y="8"/>
                  </a:lnTo>
                  <a:lnTo>
                    <a:pt x="1226" y="16"/>
                  </a:lnTo>
                  <a:lnTo>
                    <a:pt x="1242" y="29"/>
                  </a:lnTo>
                  <a:lnTo>
                    <a:pt x="1252" y="35"/>
                  </a:lnTo>
                  <a:lnTo>
                    <a:pt x="1260" y="43"/>
                  </a:lnTo>
                  <a:lnTo>
                    <a:pt x="1266" y="51"/>
                  </a:lnTo>
                  <a:lnTo>
                    <a:pt x="1271" y="60"/>
                  </a:lnTo>
                  <a:lnTo>
                    <a:pt x="1271" y="60"/>
                  </a:lnTo>
                  <a:lnTo>
                    <a:pt x="1260" y="62"/>
                  </a:lnTo>
                  <a:lnTo>
                    <a:pt x="1250" y="64"/>
                  </a:lnTo>
                  <a:lnTo>
                    <a:pt x="1242" y="64"/>
                  </a:lnTo>
                  <a:lnTo>
                    <a:pt x="1234" y="62"/>
                  </a:lnTo>
                  <a:lnTo>
                    <a:pt x="1226" y="60"/>
                  </a:lnTo>
                  <a:lnTo>
                    <a:pt x="1222" y="57"/>
                  </a:lnTo>
                  <a:lnTo>
                    <a:pt x="1215" y="54"/>
                  </a:lnTo>
                  <a:lnTo>
                    <a:pt x="1210" y="49"/>
                  </a:lnTo>
                  <a:lnTo>
                    <a:pt x="1204" y="38"/>
                  </a:lnTo>
                  <a:lnTo>
                    <a:pt x="1198" y="27"/>
                  </a:lnTo>
                  <a:lnTo>
                    <a:pt x="1188" y="0"/>
                  </a:lnTo>
                  <a:lnTo>
                    <a:pt x="1136" y="0"/>
                  </a:lnTo>
                  <a:lnTo>
                    <a:pt x="1136" y="0"/>
                  </a:lnTo>
                  <a:lnTo>
                    <a:pt x="1136" y="8"/>
                  </a:lnTo>
                  <a:lnTo>
                    <a:pt x="1137" y="18"/>
                  </a:lnTo>
                  <a:lnTo>
                    <a:pt x="1144" y="33"/>
                  </a:lnTo>
                  <a:lnTo>
                    <a:pt x="1152" y="49"/>
                  </a:lnTo>
                  <a:lnTo>
                    <a:pt x="1163" y="64"/>
                  </a:lnTo>
                  <a:lnTo>
                    <a:pt x="1175" y="78"/>
                  </a:lnTo>
                  <a:lnTo>
                    <a:pt x="1188" y="89"/>
                  </a:lnTo>
                  <a:lnTo>
                    <a:pt x="1203" y="99"/>
                  </a:lnTo>
                  <a:lnTo>
                    <a:pt x="1217" y="107"/>
                  </a:lnTo>
                  <a:lnTo>
                    <a:pt x="1217" y="107"/>
                  </a:lnTo>
                  <a:lnTo>
                    <a:pt x="1179" y="137"/>
                  </a:lnTo>
                  <a:lnTo>
                    <a:pt x="1158" y="153"/>
                  </a:lnTo>
                  <a:lnTo>
                    <a:pt x="1134" y="165"/>
                  </a:lnTo>
                  <a:lnTo>
                    <a:pt x="1110" y="178"/>
                  </a:lnTo>
                  <a:lnTo>
                    <a:pt x="1098" y="181"/>
                  </a:lnTo>
                  <a:lnTo>
                    <a:pt x="1085" y="185"/>
                  </a:lnTo>
                  <a:lnTo>
                    <a:pt x="1072" y="188"/>
                  </a:lnTo>
                  <a:lnTo>
                    <a:pt x="1059" y="188"/>
                  </a:lnTo>
                  <a:lnTo>
                    <a:pt x="1045" y="188"/>
                  </a:lnTo>
                  <a:lnTo>
                    <a:pt x="1031" y="185"/>
                  </a:lnTo>
                  <a:lnTo>
                    <a:pt x="1031" y="185"/>
                  </a:lnTo>
                  <a:lnTo>
                    <a:pt x="1045" y="169"/>
                  </a:lnTo>
                  <a:lnTo>
                    <a:pt x="1061" y="156"/>
                  </a:lnTo>
                  <a:lnTo>
                    <a:pt x="1080" y="143"/>
                  </a:lnTo>
                  <a:lnTo>
                    <a:pt x="1098" y="132"/>
                  </a:lnTo>
                  <a:lnTo>
                    <a:pt x="1136" y="110"/>
                  </a:lnTo>
                  <a:lnTo>
                    <a:pt x="1153" y="97"/>
                  </a:lnTo>
                  <a:lnTo>
                    <a:pt x="1171" y="84"/>
                  </a:lnTo>
                  <a:lnTo>
                    <a:pt x="1171" y="84"/>
                  </a:lnTo>
                  <a:lnTo>
                    <a:pt x="1161" y="75"/>
                  </a:lnTo>
                  <a:lnTo>
                    <a:pt x="1152" y="72"/>
                  </a:lnTo>
                  <a:lnTo>
                    <a:pt x="1142" y="70"/>
                  </a:lnTo>
                  <a:lnTo>
                    <a:pt x="1131" y="70"/>
                  </a:lnTo>
                  <a:lnTo>
                    <a:pt x="1120" y="75"/>
                  </a:lnTo>
                  <a:lnTo>
                    <a:pt x="1109" y="80"/>
                  </a:lnTo>
                  <a:lnTo>
                    <a:pt x="1085" y="92"/>
                  </a:lnTo>
                  <a:lnTo>
                    <a:pt x="1059" y="107"/>
                  </a:lnTo>
                  <a:lnTo>
                    <a:pt x="1045" y="113"/>
                  </a:lnTo>
                  <a:lnTo>
                    <a:pt x="1032" y="118"/>
                  </a:lnTo>
                  <a:lnTo>
                    <a:pt x="1018" y="121"/>
                  </a:lnTo>
                  <a:lnTo>
                    <a:pt x="1005" y="121"/>
                  </a:lnTo>
                  <a:lnTo>
                    <a:pt x="991" y="119"/>
                  </a:lnTo>
                  <a:lnTo>
                    <a:pt x="977" y="115"/>
                  </a:lnTo>
                  <a:lnTo>
                    <a:pt x="977" y="115"/>
                  </a:lnTo>
                  <a:lnTo>
                    <a:pt x="983" y="107"/>
                  </a:lnTo>
                  <a:lnTo>
                    <a:pt x="991" y="99"/>
                  </a:lnTo>
                  <a:lnTo>
                    <a:pt x="1001" y="92"/>
                  </a:lnTo>
                  <a:lnTo>
                    <a:pt x="1010" y="88"/>
                  </a:lnTo>
                  <a:lnTo>
                    <a:pt x="1031" y="80"/>
                  </a:lnTo>
                  <a:lnTo>
                    <a:pt x="1053" y="72"/>
                  </a:lnTo>
                  <a:lnTo>
                    <a:pt x="1075" y="64"/>
                  </a:lnTo>
                  <a:lnTo>
                    <a:pt x="1086" y="59"/>
                  </a:lnTo>
                  <a:lnTo>
                    <a:pt x="1096" y="54"/>
                  </a:lnTo>
                  <a:lnTo>
                    <a:pt x="1104" y="48"/>
                  </a:lnTo>
                  <a:lnTo>
                    <a:pt x="1112" y="40"/>
                  </a:lnTo>
                  <a:lnTo>
                    <a:pt x="1118" y="32"/>
                  </a:lnTo>
                  <a:lnTo>
                    <a:pt x="1125" y="22"/>
                  </a:lnTo>
                  <a:lnTo>
                    <a:pt x="1125" y="22"/>
                  </a:lnTo>
                  <a:lnTo>
                    <a:pt x="1118" y="19"/>
                  </a:lnTo>
                  <a:lnTo>
                    <a:pt x="1112" y="18"/>
                  </a:lnTo>
                  <a:lnTo>
                    <a:pt x="1104" y="18"/>
                  </a:lnTo>
                  <a:lnTo>
                    <a:pt x="1096" y="19"/>
                  </a:lnTo>
                  <a:lnTo>
                    <a:pt x="1078" y="22"/>
                  </a:lnTo>
                  <a:lnTo>
                    <a:pt x="1061" y="29"/>
                  </a:lnTo>
                  <a:lnTo>
                    <a:pt x="1043" y="35"/>
                  </a:lnTo>
                  <a:lnTo>
                    <a:pt x="1024" y="38"/>
                  </a:lnTo>
                  <a:lnTo>
                    <a:pt x="1016" y="38"/>
                  </a:lnTo>
                  <a:lnTo>
                    <a:pt x="1008" y="37"/>
                  </a:lnTo>
                  <a:lnTo>
                    <a:pt x="1001" y="33"/>
                  </a:lnTo>
                  <a:lnTo>
                    <a:pt x="993" y="30"/>
                  </a:lnTo>
                  <a:lnTo>
                    <a:pt x="993" y="30"/>
                  </a:lnTo>
                  <a:lnTo>
                    <a:pt x="1002" y="19"/>
                  </a:lnTo>
                  <a:lnTo>
                    <a:pt x="1013" y="11"/>
                  </a:lnTo>
                  <a:lnTo>
                    <a:pt x="1028" y="5"/>
                  </a:lnTo>
                  <a:lnTo>
                    <a:pt x="1040" y="0"/>
                  </a:lnTo>
                  <a:lnTo>
                    <a:pt x="940" y="0"/>
                  </a:lnTo>
                  <a:lnTo>
                    <a:pt x="940" y="0"/>
                  </a:lnTo>
                  <a:lnTo>
                    <a:pt x="926" y="18"/>
                  </a:lnTo>
                  <a:lnTo>
                    <a:pt x="915" y="38"/>
                  </a:lnTo>
                  <a:lnTo>
                    <a:pt x="905" y="60"/>
                  </a:lnTo>
                  <a:lnTo>
                    <a:pt x="900" y="84"/>
                  </a:lnTo>
                  <a:lnTo>
                    <a:pt x="899" y="110"/>
                  </a:lnTo>
                  <a:lnTo>
                    <a:pt x="900" y="135"/>
                  </a:lnTo>
                  <a:lnTo>
                    <a:pt x="905" y="164"/>
                  </a:lnTo>
                  <a:lnTo>
                    <a:pt x="915" y="193"/>
                  </a:lnTo>
                  <a:lnTo>
                    <a:pt x="915" y="193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anchor="ctr">
              <a:noAutofit/>
            </a:bodyPr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21" name=""/>
            <p:cNvSpPr/>
            <p:nvPr/>
          </p:nvSpPr>
          <p:spPr>
            <a:xfrm>
              <a:off x="7432675" y="0"/>
              <a:ext cx="1262062" cy="1970088"/>
            </a:xfrm>
            <a:custGeom>
              <a:avLst/>
              <a:gdLst/>
              <a:cxnLst>
                <a:cxn ang="0">
                  <a:pos x="658" y="170"/>
                </a:cxn>
                <a:cxn ang="0">
                  <a:pos x="723" y="180"/>
                </a:cxn>
                <a:cxn ang="0">
                  <a:pos x="727" y="207"/>
                </a:cxn>
                <a:cxn ang="0">
                  <a:pos x="679" y="210"/>
                </a:cxn>
                <a:cxn ang="0">
                  <a:pos x="598" y="180"/>
                </a:cxn>
                <a:cxn ang="0">
                  <a:pos x="603" y="223"/>
                </a:cxn>
                <a:cxn ang="0">
                  <a:pos x="679" y="264"/>
                </a:cxn>
                <a:cxn ang="0">
                  <a:pos x="703" y="312"/>
                </a:cxn>
                <a:cxn ang="0">
                  <a:pos x="669" y="403"/>
                </a:cxn>
                <a:cxn ang="0">
                  <a:pos x="652" y="391"/>
                </a:cxn>
                <a:cxn ang="0">
                  <a:pos x="668" y="304"/>
                </a:cxn>
                <a:cxn ang="0">
                  <a:pos x="652" y="263"/>
                </a:cxn>
                <a:cxn ang="0">
                  <a:pos x="604" y="363"/>
                </a:cxn>
                <a:cxn ang="0">
                  <a:pos x="558" y="422"/>
                </a:cxn>
                <a:cxn ang="0">
                  <a:pos x="539" y="398"/>
                </a:cxn>
                <a:cxn ang="0">
                  <a:pos x="582" y="328"/>
                </a:cxn>
                <a:cxn ang="0">
                  <a:pos x="612" y="267"/>
                </a:cxn>
                <a:cxn ang="0">
                  <a:pos x="590" y="263"/>
                </a:cxn>
                <a:cxn ang="0">
                  <a:pos x="518" y="352"/>
                </a:cxn>
                <a:cxn ang="0">
                  <a:pos x="474" y="371"/>
                </a:cxn>
                <a:cxn ang="0">
                  <a:pos x="496" y="310"/>
                </a:cxn>
                <a:cxn ang="0">
                  <a:pos x="563" y="247"/>
                </a:cxn>
                <a:cxn ang="0">
                  <a:pos x="563" y="218"/>
                </a:cxn>
                <a:cxn ang="0">
                  <a:pos x="463" y="269"/>
                </a:cxn>
                <a:cxn ang="0">
                  <a:pos x="401" y="366"/>
                </a:cxn>
                <a:cxn ang="0">
                  <a:pos x="402" y="423"/>
                </a:cxn>
                <a:cxn ang="0">
                  <a:pos x="434" y="479"/>
                </a:cxn>
                <a:cxn ang="0">
                  <a:pos x="268" y="557"/>
                </a:cxn>
                <a:cxn ang="0">
                  <a:pos x="132" y="673"/>
                </a:cxn>
                <a:cxn ang="0">
                  <a:pos x="54" y="780"/>
                </a:cxn>
                <a:cxn ang="0">
                  <a:pos x="8" y="902"/>
                </a:cxn>
                <a:cxn ang="0">
                  <a:pos x="3" y="1040"/>
                </a:cxn>
                <a:cxn ang="0">
                  <a:pos x="31" y="1136"/>
                </a:cxn>
                <a:cxn ang="0">
                  <a:pos x="105" y="1217"/>
                </a:cxn>
                <a:cxn ang="0">
                  <a:pos x="173" y="1241"/>
                </a:cxn>
                <a:cxn ang="0">
                  <a:pos x="206" y="1222"/>
                </a:cxn>
                <a:cxn ang="0">
                  <a:pos x="226" y="1169"/>
                </a:cxn>
                <a:cxn ang="0">
                  <a:pos x="181" y="1141"/>
                </a:cxn>
                <a:cxn ang="0">
                  <a:pos x="119" y="1090"/>
                </a:cxn>
                <a:cxn ang="0">
                  <a:pos x="86" y="961"/>
                </a:cxn>
                <a:cxn ang="0">
                  <a:pos x="101" y="838"/>
                </a:cxn>
                <a:cxn ang="0">
                  <a:pos x="156" y="727"/>
                </a:cxn>
                <a:cxn ang="0">
                  <a:pos x="237" y="632"/>
                </a:cxn>
                <a:cxn ang="0">
                  <a:pos x="334" y="555"/>
                </a:cxn>
                <a:cxn ang="0">
                  <a:pos x="458" y="495"/>
                </a:cxn>
                <a:cxn ang="0">
                  <a:pos x="556" y="531"/>
                </a:cxn>
                <a:cxn ang="0">
                  <a:pos x="658" y="511"/>
                </a:cxn>
                <a:cxn ang="0">
                  <a:pos x="733" y="434"/>
                </a:cxn>
                <a:cxn ang="0">
                  <a:pos x="779" y="323"/>
                </a:cxn>
                <a:cxn ang="0">
                  <a:pos x="795" y="193"/>
                </a:cxn>
                <a:cxn ang="0">
                  <a:pos x="777" y="67"/>
                </a:cxn>
                <a:cxn ang="0">
                  <a:pos x="700" y="0"/>
                </a:cxn>
                <a:cxn ang="0">
                  <a:pos x="669" y="84"/>
                </a:cxn>
                <a:cxn ang="0">
                  <a:pos x="644" y="154"/>
                </a:cxn>
              </a:cxnLst>
              <a:rect l="0" t="0" r="r" b="b"/>
              <a:pathLst>
                <a:path w="795" h="1241">
                  <a:moveTo>
                    <a:pt x="644" y="154"/>
                  </a:moveTo>
                  <a:lnTo>
                    <a:pt x="644" y="154"/>
                  </a:lnTo>
                  <a:lnTo>
                    <a:pt x="647" y="161"/>
                  </a:lnTo>
                  <a:lnTo>
                    <a:pt x="652" y="165"/>
                  </a:lnTo>
                  <a:lnTo>
                    <a:pt x="658" y="170"/>
                  </a:lnTo>
                  <a:lnTo>
                    <a:pt x="665" y="173"/>
                  </a:lnTo>
                  <a:lnTo>
                    <a:pt x="679" y="178"/>
                  </a:lnTo>
                  <a:lnTo>
                    <a:pt x="693" y="181"/>
                  </a:lnTo>
                  <a:lnTo>
                    <a:pt x="709" y="181"/>
                  </a:lnTo>
                  <a:lnTo>
                    <a:pt x="723" y="180"/>
                  </a:lnTo>
                  <a:lnTo>
                    <a:pt x="744" y="177"/>
                  </a:lnTo>
                  <a:lnTo>
                    <a:pt x="744" y="177"/>
                  </a:lnTo>
                  <a:lnTo>
                    <a:pt x="739" y="189"/>
                  </a:lnTo>
                  <a:lnTo>
                    <a:pt x="733" y="200"/>
                  </a:lnTo>
                  <a:lnTo>
                    <a:pt x="727" y="207"/>
                  </a:lnTo>
                  <a:lnTo>
                    <a:pt x="717" y="212"/>
                  </a:lnTo>
                  <a:lnTo>
                    <a:pt x="709" y="213"/>
                  </a:lnTo>
                  <a:lnTo>
                    <a:pt x="700" y="215"/>
                  </a:lnTo>
                  <a:lnTo>
                    <a:pt x="690" y="213"/>
                  </a:lnTo>
                  <a:lnTo>
                    <a:pt x="679" y="210"/>
                  </a:lnTo>
                  <a:lnTo>
                    <a:pt x="660" y="202"/>
                  </a:lnTo>
                  <a:lnTo>
                    <a:pt x="639" y="191"/>
                  </a:lnTo>
                  <a:lnTo>
                    <a:pt x="606" y="169"/>
                  </a:lnTo>
                  <a:lnTo>
                    <a:pt x="606" y="169"/>
                  </a:lnTo>
                  <a:lnTo>
                    <a:pt x="598" y="180"/>
                  </a:lnTo>
                  <a:lnTo>
                    <a:pt x="595" y="189"/>
                  </a:lnTo>
                  <a:lnTo>
                    <a:pt x="593" y="199"/>
                  </a:lnTo>
                  <a:lnTo>
                    <a:pt x="595" y="207"/>
                  </a:lnTo>
                  <a:lnTo>
                    <a:pt x="598" y="215"/>
                  </a:lnTo>
                  <a:lnTo>
                    <a:pt x="603" y="223"/>
                  </a:lnTo>
                  <a:lnTo>
                    <a:pt x="609" y="229"/>
                  </a:lnTo>
                  <a:lnTo>
                    <a:pt x="617" y="235"/>
                  </a:lnTo>
                  <a:lnTo>
                    <a:pt x="636" y="247"/>
                  </a:lnTo>
                  <a:lnTo>
                    <a:pt x="658" y="256"/>
                  </a:lnTo>
                  <a:lnTo>
                    <a:pt x="679" y="264"/>
                  </a:lnTo>
                  <a:lnTo>
                    <a:pt x="698" y="270"/>
                  </a:lnTo>
                  <a:lnTo>
                    <a:pt x="698" y="270"/>
                  </a:lnTo>
                  <a:lnTo>
                    <a:pt x="701" y="280"/>
                  </a:lnTo>
                  <a:lnTo>
                    <a:pt x="703" y="291"/>
                  </a:lnTo>
                  <a:lnTo>
                    <a:pt x="703" y="312"/>
                  </a:lnTo>
                  <a:lnTo>
                    <a:pt x="700" y="331"/>
                  </a:lnTo>
                  <a:lnTo>
                    <a:pt x="695" y="352"/>
                  </a:lnTo>
                  <a:lnTo>
                    <a:pt x="688" y="369"/>
                  </a:lnTo>
                  <a:lnTo>
                    <a:pt x="679" y="387"/>
                  </a:lnTo>
                  <a:lnTo>
                    <a:pt x="669" y="403"/>
                  </a:lnTo>
                  <a:lnTo>
                    <a:pt x="660" y="417"/>
                  </a:lnTo>
                  <a:lnTo>
                    <a:pt x="660" y="417"/>
                  </a:lnTo>
                  <a:lnTo>
                    <a:pt x="655" y="409"/>
                  </a:lnTo>
                  <a:lnTo>
                    <a:pt x="653" y="401"/>
                  </a:lnTo>
                  <a:lnTo>
                    <a:pt x="652" y="391"/>
                  </a:lnTo>
                  <a:lnTo>
                    <a:pt x="652" y="380"/>
                  </a:lnTo>
                  <a:lnTo>
                    <a:pt x="657" y="358"/>
                  </a:lnTo>
                  <a:lnTo>
                    <a:pt x="661" y="336"/>
                  </a:lnTo>
                  <a:lnTo>
                    <a:pt x="666" y="313"/>
                  </a:lnTo>
                  <a:lnTo>
                    <a:pt x="668" y="304"/>
                  </a:lnTo>
                  <a:lnTo>
                    <a:pt x="668" y="293"/>
                  </a:lnTo>
                  <a:lnTo>
                    <a:pt x="666" y="285"/>
                  </a:lnTo>
                  <a:lnTo>
                    <a:pt x="665" y="275"/>
                  </a:lnTo>
                  <a:lnTo>
                    <a:pt x="658" y="269"/>
                  </a:lnTo>
                  <a:lnTo>
                    <a:pt x="652" y="263"/>
                  </a:lnTo>
                  <a:lnTo>
                    <a:pt x="652" y="263"/>
                  </a:lnTo>
                  <a:lnTo>
                    <a:pt x="644" y="272"/>
                  </a:lnTo>
                  <a:lnTo>
                    <a:pt x="638" y="283"/>
                  </a:lnTo>
                  <a:lnTo>
                    <a:pt x="626" y="309"/>
                  </a:lnTo>
                  <a:lnTo>
                    <a:pt x="604" y="363"/>
                  </a:lnTo>
                  <a:lnTo>
                    <a:pt x="591" y="388"/>
                  </a:lnTo>
                  <a:lnTo>
                    <a:pt x="583" y="399"/>
                  </a:lnTo>
                  <a:lnTo>
                    <a:pt x="577" y="409"/>
                  </a:lnTo>
                  <a:lnTo>
                    <a:pt x="568" y="417"/>
                  </a:lnTo>
                  <a:lnTo>
                    <a:pt x="558" y="422"/>
                  </a:lnTo>
                  <a:lnTo>
                    <a:pt x="547" y="425"/>
                  </a:lnTo>
                  <a:lnTo>
                    <a:pt x="536" y="425"/>
                  </a:lnTo>
                  <a:lnTo>
                    <a:pt x="536" y="425"/>
                  </a:lnTo>
                  <a:lnTo>
                    <a:pt x="536" y="410"/>
                  </a:lnTo>
                  <a:lnTo>
                    <a:pt x="539" y="398"/>
                  </a:lnTo>
                  <a:lnTo>
                    <a:pt x="544" y="385"/>
                  </a:lnTo>
                  <a:lnTo>
                    <a:pt x="548" y="372"/>
                  </a:lnTo>
                  <a:lnTo>
                    <a:pt x="556" y="361"/>
                  </a:lnTo>
                  <a:lnTo>
                    <a:pt x="564" y="350"/>
                  </a:lnTo>
                  <a:lnTo>
                    <a:pt x="582" y="328"/>
                  </a:lnTo>
                  <a:lnTo>
                    <a:pt x="598" y="307"/>
                  </a:lnTo>
                  <a:lnTo>
                    <a:pt x="604" y="298"/>
                  </a:lnTo>
                  <a:lnTo>
                    <a:pt x="609" y="288"/>
                  </a:lnTo>
                  <a:lnTo>
                    <a:pt x="612" y="278"/>
                  </a:lnTo>
                  <a:lnTo>
                    <a:pt x="612" y="267"/>
                  </a:lnTo>
                  <a:lnTo>
                    <a:pt x="610" y="258"/>
                  </a:lnTo>
                  <a:lnTo>
                    <a:pt x="606" y="247"/>
                  </a:lnTo>
                  <a:lnTo>
                    <a:pt x="606" y="247"/>
                  </a:lnTo>
                  <a:lnTo>
                    <a:pt x="596" y="255"/>
                  </a:lnTo>
                  <a:lnTo>
                    <a:pt x="590" y="263"/>
                  </a:lnTo>
                  <a:lnTo>
                    <a:pt x="575" y="282"/>
                  </a:lnTo>
                  <a:lnTo>
                    <a:pt x="550" y="320"/>
                  </a:lnTo>
                  <a:lnTo>
                    <a:pt x="536" y="337"/>
                  </a:lnTo>
                  <a:lnTo>
                    <a:pt x="528" y="345"/>
                  </a:lnTo>
                  <a:lnTo>
                    <a:pt x="518" y="352"/>
                  </a:lnTo>
                  <a:lnTo>
                    <a:pt x="509" y="358"/>
                  </a:lnTo>
                  <a:lnTo>
                    <a:pt x="499" y="364"/>
                  </a:lnTo>
                  <a:lnTo>
                    <a:pt x="486" y="368"/>
                  </a:lnTo>
                  <a:lnTo>
                    <a:pt x="474" y="371"/>
                  </a:lnTo>
                  <a:lnTo>
                    <a:pt x="474" y="371"/>
                  </a:lnTo>
                  <a:lnTo>
                    <a:pt x="475" y="356"/>
                  </a:lnTo>
                  <a:lnTo>
                    <a:pt x="478" y="344"/>
                  </a:lnTo>
                  <a:lnTo>
                    <a:pt x="483" y="331"/>
                  </a:lnTo>
                  <a:lnTo>
                    <a:pt x="490" y="321"/>
                  </a:lnTo>
                  <a:lnTo>
                    <a:pt x="496" y="310"/>
                  </a:lnTo>
                  <a:lnTo>
                    <a:pt x="504" y="302"/>
                  </a:lnTo>
                  <a:lnTo>
                    <a:pt x="520" y="285"/>
                  </a:lnTo>
                  <a:lnTo>
                    <a:pt x="537" y="270"/>
                  </a:lnTo>
                  <a:lnTo>
                    <a:pt x="555" y="255"/>
                  </a:lnTo>
                  <a:lnTo>
                    <a:pt x="563" y="247"/>
                  </a:lnTo>
                  <a:lnTo>
                    <a:pt x="571" y="237"/>
                  </a:lnTo>
                  <a:lnTo>
                    <a:pt x="577" y="226"/>
                  </a:lnTo>
                  <a:lnTo>
                    <a:pt x="582" y="216"/>
                  </a:lnTo>
                  <a:lnTo>
                    <a:pt x="582" y="216"/>
                  </a:lnTo>
                  <a:lnTo>
                    <a:pt x="563" y="218"/>
                  </a:lnTo>
                  <a:lnTo>
                    <a:pt x="542" y="223"/>
                  </a:lnTo>
                  <a:lnTo>
                    <a:pt x="521" y="231"/>
                  </a:lnTo>
                  <a:lnTo>
                    <a:pt x="501" y="240"/>
                  </a:lnTo>
                  <a:lnTo>
                    <a:pt x="480" y="253"/>
                  </a:lnTo>
                  <a:lnTo>
                    <a:pt x="463" y="269"/>
                  </a:lnTo>
                  <a:lnTo>
                    <a:pt x="445" y="285"/>
                  </a:lnTo>
                  <a:lnTo>
                    <a:pt x="429" y="304"/>
                  </a:lnTo>
                  <a:lnTo>
                    <a:pt x="416" y="323"/>
                  </a:lnTo>
                  <a:lnTo>
                    <a:pt x="407" y="345"/>
                  </a:lnTo>
                  <a:lnTo>
                    <a:pt x="401" y="366"/>
                  </a:lnTo>
                  <a:lnTo>
                    <a:pt x="399" y="377"/>
                  </a:lnTo>
                  <a:lnTo>
                    <a:pt x="397" y="388"/>
                  </a:lnTo>
                  <a:lnTo>
                    <a:pt x="397" y="399"/>
                  </a:lnTo>
                  <a:lnTo>
                    <a:pt x="399" y="412"/>
                  </a:lnTo>
                  <a:lnTo>
                    <a:pt x="402" y="423"/>
                  </a:lnTo>
                  <a:lnTo>
                    <a:pt x="405" y="434"/>
                  </a:lnTo>
                  <a:lnTo>
                    <a:pt x="410" y="445"/>
                  </a:lnTo>
                  <a:lnTo>
                    <a:pt x="418" y="457"/>
                  </a:lnTo>
                  <a:lnTo>
                    <a:pt x="426" y="468"/>
                  </a:lnTo>
                  <a:lnTo>
                    <a:pt x="434" y="479"/>
                  </a:lnTo>
                  <a:lnTo>
                    <a:pt x="434" y="479"/>
                  </a:lnTo>
                  <a:lnTo>
                    <a:pt x="394" y="493"/>
                  </a:lnTo>
                  <a:lnTo>
                    <a:pt x="353" y="511"/>
                  </a:lnTo>
                  <a:lnTo>
                    <a:pt x="311" y="531"/>
                  </a:lnTo>
                  <a:lnTo>
                    <a:pt x="268" y="557"/>
                  </a:lnTo>
                  <a:lnTo>
                    <a:pt x="227" y="585"/>
                  </a:lnTo>
                  <a:lnTo>
                    <a:pt x="187" y="619"/>
                  </a:lnTo>
                  <a:lnTo>
                    <a:pt x="168" y="636"/>
                  </a:lnTo>
                  <a:lnTo>
                    <a:pt x="149" y="654"/>
                  </a:lnTo>
                  <a:lnTo>
                    <a:pt x="132" y="673"/>
                  </a:lnTo>
                  <a:lnTo>
                    <a:pt x="114" y="692"/>
                  </a:lnTo>
                  <a:lnTo>
                    <a:pt x="97" y="713"/>
                  </a:lnTo>
                  <a:lnTo>
                    <a:pt x="82" y="735"/>
                  </a:lnTo>
                  <a:lnTo>
                    <a:pt x="68" y="757"/>
                  </a:lnTo>
                  <a:lnTo>
                    <a:pt x="54" y="780"/>
                  </a:lnTo>
                  <a:lnTo>
                    <a:pt x="43" y="802"/>
                  </a:lnTo>
                  <a:lnTo>
                    <a:pt x="31" y="827"/>
                  </a:lnTo>
                  <a:lnTo>
                    <a:pt x="22" y="851"/>
                  </a:lnTo>
                  <a:lnTo>
                    <a:pt x="14" y="877"/>
                  </a:lnTo>
                  <a:lnTo>
                    <a:pt x="8" y="902"/>
                  </a:lnTo>
                  <a:lnTo>
                    <a:pt x="3" y="929"/>
                  </a:lnTo>
                  <a:lnTo>
                    <a:pt x="1" y="956"/>
                  </a:lnTo>
                  <a:lnTo>
                    <a:pt x="0" y="983"/>
                  </a:lnTo>
                  <a:lnTo>
                    <a:pt x="1" y="1012"/>
                  </a:lnTo>
                  <a:lnTo>
                    <a:pt x="3" y="1040"/>
                  </a:lnTo>
                  <a:lnTo>
                    <a:pt x="9" y="1071"/>
                  </a:lnTo>
                  <a:lnTo>
                    <a:pt x="16" y="1099"/>
                  </a:lnTo>
                  <a:lnTo>
                    <a:pt x="16" y="1099"/>
                  </a:lnTo>
                  <a:lnTo>
                    <a:pt x="22" y="1118"/>
                  </a:lnTo>
                  <a:lnTo>
                    <a:pt x="31" y="1136"/>
                  </a:lnTo>
                  <a:lnTo>
                    <a:pt x="43" y="1155"/>
                  </a:lnTo>
                  <a:lnTo>
                    <a:pt x="57" y="1173"/>
                  </a:lnTo>
                  <a:lnTo>
                    <a:pt x="71" y="1188"/>
                  </a:lnTo>
                  <a:lnTo>
                    <a:pt x="89" y="1204"/>
                  </a:lnTo>
                  <a:lnTo>
                    <a:pt x="105" y="1217"/>
                  </a:lnTo>
                  <a:lnTo>
                    <a:pt x="122" y="1228"/>
                  </a:lnTo>
                  <a:lnTo>
                    <a:pt x="140" y="1236"/>
                  </a:lnTo>
                  <a:lnTo>
                    <a:pt x="157" y="1241"/>
                  </a:lnTo>
                  <a:lnTo>
                    <a:pt x="165" y="1241"/>
                  </a:lnTo>
                  <a:lnTo>
                    <a:pt x="173" y="1241"/>
                  </a:lnTo>
                  <a:lnTo>
                    <a:pt x="181" y="1239"/>
                  </a:lnTo>
                  <a:lnTo>
                    <a:pt x="187" y="1238"/>
                  </a:lnTo>
                  <a:lnTo>
                    <a:pt x="194" y="1233"/>
                  </a:lnTo>
                  <a:lnTo>
                    <a:pt x="200" y="1228"/>
                  </a:lnTo>
                  <a:lnTo>
                    <a:pt x="206" y="1222"/>
                  </a:lnTo>
                  <a:lnTo>
                    <a:pt x="211" y="1215"/>
                  </a:lnTo>
                  <a:lnTo>
                    <a:pt x="216" y="1206"/>
                  </a:lnTo>
                  <a:lnTo>
                    <a:pt x="219" y="1195"/>
                  </a:lnTo>
                  <a:lnTo>
                    <a:pt x="222" y="1184"/>
                  </a:lnTo>
                  <a:lnTo>
                    <a:pt x="226" y="1169"/>
                  </a:lnTo>
                  <a:lnTo>
                    <a:pt x="226" y="1169"/>
                  </a:lnTo>
                  <a:lnTo>
                    <a:pt x="216" y="1160"/>
                  </a:lnTo>
                  <a:lnTo>
                    <a:pt x="205" y="1153"/>
                  </a:lnTo>
                  <a:lnTo>
                    <a:pt x="194" y="1147"/>
                  </a:lnTo>
                  <a:lnTo>
                    <a:pt x="181" y="1141"/>
                  </a:lnTo>
                  <a:lnTo>
                    <a:pt x="154" y="1130"/>
                  </a:lnTo>
                  <a:lnTo>
                    <a:pt x="143" y="1123"/>
                  </a:lnTo>
                  <a:lnTo>
                    <a:pt x="132" y="1115"/>
                  </a:lnTo>
                  <a:lnTo>
                    <a:pt x="132" y="1115"/>
                  </a:lnTo>
                  <a:lnTo>
                    <a:pt x="119" y="1090"/>
                  </a:lnTo>
                  <a:lnTo>
                    <a:pt x="108" y="1064"/>
                  </a:lnTo>
                  <a:lnTo>
                    <a:pt x="100" y="1037"/>
                  </a:lnTo>
                  <a:lnTo>
                    <a:pt x="94" y="1012"/>
                  </a:lnTo>
                  <a:lnTo>
                    <a:pt x="89" y="986"/>
                  </a:lnTo>
                  <a:lnTo>
                    <a:pt x="86" y="961"/>
                  </a:lnTo>
                  <a:lnTo>
                    <a:pt x="86" y="935"/>
                  </a:lnTo>
                  <a:lnTo>
                    <a:pt x="87" y="912"/>
                  </a:lnTo>
                  <a:lnTo>
                    <a:pt x="90" y="888"/>
                  </a:lnTo>
                  <a:lnTo>
                    <a:pt x="95" y="862"/>
                  </a:lnTo>
                  <a:lnTo>
                    <a:pt x="101" y="838"/>
                  </a:lnTo>
                  <a:lnTo>
                    <a:pt x="109" y="816"/>
                  </a:lnTo>
                  <a:lnTo>
                    <a:pt x="119" y="794"/>
                  </a:lnTo>
                  <a:lnTo>
                    <a:pt x="130" y="770"/>
                  </a:lnTo>
                  <a:lnTo>
                    <a:pt x="141" y="749"/>
                  </a:lnTo>
                  <a:lnTo>
                    <a:pt x="156" y="727"/>
                  </a:lnTo>
                  <a:lnTo>
                    <a:pt x="170" y="708"/>
                  </a:lnTo>
                  <a:lnTo>
                    <a:pt x="184" y="687"/>
                  </a:lnTo>
                  <a:lnTo>
                    <a:pt x="202" y="668"/>
                  </a:lnTo>
                  <a:lnTo>
                    <a:pt x="218" y="649"/>
                  </a:lnTo>
                  <a:lnTo>
                    <a:pt x="237" y="632"/>
                  </a:lnTo>
                  <a:lnTo>
                    <a:pt x="254" y="614"/>
                  </a:lnTo>
                  <a:lnTo>
                    <a:pt x="273" y="598"/>
                  </a:lnTo>
                  <a:lnTo>
                    <a:pt x="294" y="582"/>
                  </a:lnTo>
                  <a:lnTo>
                    <a:pt x="313" y="568"/>
                  </a:lnTo>
                  <a:lnTo>
                    <a:pt x="334" y="555"/>
                  </a:lnTo>
                  <a:lnTo>
                    <a:pt x="375" y="531"/>
                  </a:lnTo>
                  <a:lnTo>
                    <a:pt x="396" y="520"/>
                  </a:lnTo>
                  <a:lnTo>
                    <a:pt x="416" y="511"/>
                  </a:lnTo>
                  <a:lnTo>
                    <a:pt x="437" y="503"/>
                  </a:lnTo>
                  <a:lnTo>
                    <a:pt x="458" y="495"/>
                  </a:lnTo>
                  <a:lnTo>
                    <a:pt x="458" y="495"/>
                  </a:lnTo>
                  <a:lnTo>
                    <a:pt x="483" y="509"/>
                  </a:lnTo>
                  <a:lnTo>
                    <a:pt x="509" y="520"/>
                  </a:lnTo>
                  <a:lnTo>
                    <a:pt x="533" y="528"/>
                  </a:lnTo>
                  <a:lnTo>
                    <a:pt x="556" y="531"/>
                  </a:lnTo>
                  <a:lnTo>
                    <a:pt x="579" y="533"/>
                  </a:lnTo>
                  <a:lnTo>
                    <a:pt x="599" y="531"/>
                  </a:lnTo>
                  <a:lnTo>
                    <a:pt x="620" y="528"/>
                  </a:lnTo>
                  <a:lnTo>
                    <a:pt x="639" y="520"/>
                  </a:lnTo>
                  <a:lnTo>
                    <a:pt x="658" y="511"/>
                  </a:lnTo>
                  <a:lnTo>
                    <a:pt x="676" y="500"/>
                  </a:lnTo>
                  <a:lnTo>
                    <a:pt x="692" y="487"/>
                  </a:lnTo>
                  <a:lnTo>
                    <a:pt x="706" y="471"/>
                  </a:lnTo>
                  <a:lnTo>
                    <a:pt x="720" y="453"/>
                  </a:lnTo>
                  <a:lnTo>
                    <a:pt x="733" y="434"/>
                  </a:lnTo>
                  <a:lnTo>
                    <a:pt x="744" y="415"/>
                  </a:lnTo>
                  <a:lnTo>
                    <a:pt x="755" y="393"/>
                  </a:lnTo>
                  <a:lnTo>
                    <a:pt x="765" y="371"/>
                  </a:lnTo>
                  <a:lnTo>
                    <a:pt x="773" y="347"/>
                  </a:lnTo>
                  <a:lnTo>
                    <a:pt x="779" y="323"/>
                  </a:lnTo>
                  <a:lnTo>
                    <a:pt x="785" y="298"/>
                  </a:lnTo>
                  <a:lnTo>
                    <a:pt x="790" y="272"/>
                  </a:lnTo>
                  <a:lnTo>
                    <a:pt x="793" y="245"/>
                  </a:lnTo>
                  <a:lnTo>
                    <a:pt x="795" y="220"/>
                  </a:lnTo>
                  <a:lnTo>
                    <a:pt x="795" y="193"/>
                  </a:lnTo>
                  <a:lnTo>
                    <a:pt x="795" y="167"/>
                  </a:lnTo>
                  <a:lnTo>
                    <a:pt x="792" y="140"/>
                  </a:lnTo>
                  <a:lnTo>
                    <a:pt x="789" y="115"/>
                  </a:lnTo>
                  <a:lnTo>
                    <a:pt x="784" y="91"/>
                  </a:lnTo>
                  <a:lnTo>
                    <a:pt x="777" y="67"/>
                  </a:lnTo>
                  <a:lnTo>
                    <a:pt x="770" y="43"/>
                  </a:lnTo>
                  <a:lnTo>
                    <a:pt x="760" y="21"/>
                  </a:lnTo>
                  <a:lnTo>
                    <a:pt x="749" y="0"/>
                  </a:lnTo>
                  <a:lnTo>
                    <a:pt x="700" y="0"/>
                  </a:lnTo>
                  <a:lnTo>
                    <a:pt x="700" y="0"/>
                  </a:lnTo>
                  <a:lnTo>
                    <a:pt x="698" y="11"/>
                  </a:lnTo>
                  <a:lnTo>
                    <a:pt x="696" y="22"/>
                  </a:lnTo>
                  <a:lnTo>
                    <a:pt x="688" y="45"/>
                  </a:lnTo>
                  <a:lnTo>
                    <a:pt x="680" y="65"/>
                  </a:lnTo>
                  <a:lnTo>
                    <a:pt x="669" y="84"/>
                  </a:lnTo>
                  <a:lnTo>
                    <a:pt x="660" y="103"/>
                  </a:lnTo>
                  <a:lnTo>
                    <a:pt x="652" y="121"/>
                  </a:lnTo>
                  <a:lnTo>
                    <a:pt x="645" y="138"/>
                  </a:lnTo>
                  <a:lnTo>
                    <a:pt x="644" y="146"/>
                  </a:lnTo>
                  <a:lnTo>
                    <a:pt x="644" y="154"/>
                  </a:lnTo>
                  <a:lnTo>
                    <a:pt x="644" y="1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anchor="ctr">
              <a:noAutofit/>
            </a:bodyPr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22" name=""/>
            <p:cNvSpPr/>
            <p:nvPr/>
          </p:nvSpPr>
          <p:spPr>
            <a:xfrm>
              <a:off x="8623300" y="0"/>
              <a:ext cx="284162" cy="354013"/>
            </a:xfrm>
            <a:custGeom>
              <a:avLst/>
              <a:gdLst/>
              <a:cxnLst>
                <a:cxn ang="0">
                  <a:pos x="174" y="223"/>
                </a:cxn>
                <a:cxn ang="0">
                  <a:pos x="174" y="223"/>
                </a:cxn>
                <a:cxn ang="0">
                  <a:pos x="177" y="204"/>
                </a:cxn>
                <a:cxn ang="0">
                  <a:pos x="179" y="185"/>
                </a:cxn>
                <a:cxn ang="0">
                  <a:pos x="179" y="167"/>
                </a:cxn>
                <a:cxn ang="0">
                  <a:pos x="179" y="151"/>
                </a:cxn>
                <a:cxn ang="0">
                  <a:pos x="175" y="135"/>
                </a:cxn>
                <a:cxn ang="0">
                  <a:pos x="172" y="119"/>
                </a:cxn>
                <a:cxn ang="0">
                  <a:pos x="167" y="105"/>
                </a:cxn>
                <a:cxn ang="0">
                  <a:pos x="161" y="91"/>
                </a:cxn>
                <a:cxn ang="0">
                  <a:pos x="153" y="78"/>
                </a:cxn>
                <a:cxn ang="0">
                  <a:pos x="145" y="65"/>
                </a:cxn>
                <a:cxn ang="0">
                  <a:pos x="128" y="41"/>
                </a:cxn>
                <a:cxn ang="0">
                  <a:pos x="107" y="19"/>
                </a:cxn>
                <a:cxn ang="0">
                  <a:pos x="86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0" y="30"/>
                </a:cxn>
                <a:cxn ang="0">
                  <a:pos x="37" y="62"/>
                </a:cxn>
                <a:cxn ang="0">
                  <a:pos x="56" y="94"/>
                </a:cxn>
                <a:cxn ang="0">
                  <a:pos x="75" y="124"/>
                </a:cxn>
                <a:cxn ang="0">
                  <a:pos x="94" y="153"/>
                </a:cxn>
                <a:cxn ang="0">
                  <a:pos x="105" y="167"/>
                </a:cxn>
                <a:cxn ang="0">
                  <a:pos x="118" y="180"/>
                </a:cxn>
                <a:cxn ang="0">
                  <a:pos x="131" y="193"/>
                </a:cxn>
                <a:cxn ang="0">
                  <a:pos x="144" y="204"/>
                </a:cxn>
                <a:cxn ang="0">
                  <a:pos x="158" y="213"/>
                </a:cxn>
                <a:cxn ang="0">
                  <a:pos x="174" y="223"/>
                </a:cxn>
                <a:cxn ang="0">
                  <a:pos x="174" y="223"/>
                </a:cxn>
              </a:cxnLst>
              <a:rect l="0" t="0" r="r" b="b"/>
              <a:pathLst>
                <a:path w="179" h="223">
                  <a:moveTo>
                    <a:pt x="174" y="223"/>
                  </a:moveTo>
                  <a:lnTo>
                    <a:pt x="174" y="223"/>
                  </a:lnTo>
                  <a:lnTo>
                    <a:pt x="177" y="204"/>
                  </a:lnTo>
                  <a:lnTo>
                    <a:pt x="179" y="185"/>
                  </a:lnTo>
                  <a:lnTo>
                    <a:pt x="179" y="167"/>
                  </a:lnTo>
                  <a:lnTo>
                    <a:pt x="179" y="151"/>
                  </a:lnTo>
                  <a:lnTo>
                    <a:pt x="175" y="135"/>
                  </a:lnTo>
                  <a:lnTo>
                    <a:pt x="172" y="119"/>
                  </a:lnTo>
                  <a:lnTo>
                    <a:pt x="167" y="105"/>
                  </a:lnTo>
                  <a:lnTo>
                    <a:pt x="161" y="91"/>
                  </a:lnTo>
                  <a:lnTo>
                    <a:pt x="153" y="78"/>
                  </a:lnTo>
                  <a:lnTo>
                    <a:pt x="145" y="65"/>
                  </a:lnTo>
                  <a:lnTo>
                    <a:pt x="128" y="41"/>
                  </a:lnTo>
                  <a:lnTo>
                    <a:pt x="107" y="19"/>
                  </a:lnTo>
                  <a:lnTo>
                    <a:pt x="8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30"/>
                  </a:lnTo>
                  <a:lnTo>
                    <a:pt x="37" y="62"/>
                  </a:lnTo>
                  <a:lnTo>
                    <a:pt x="56" y="94"/>
                  </a:lnTo>
                  <a:lnTo>
                    <a:pt x="75" y="124"/>
                  </a:lnTo>
                  <a:lnTo>
                    <a:pt x="94" y="153"/>
                  </a:lnTo>
                  <a:lnTo>
                    <a:pt x="105" y="167"/>
                  </a:lnTo>
                  <a:lnTo>
                    <a:pt x="118" y="180"/>
                  </a:lnTo>
                  <a:lnTo>
                    <a:pt x="131" y="193"/>
                  </a:lnTo>
                  <a:lnTo>
                    <a:pt x="144" y="204"/>
                  </a:lnTo>
                  <a:lnTo>
                    <a:pt x="158" y="213"/>
                  </a:lnTo>
                  <a:lnTo>
                    <a:pt x="174" y="223"/>
                  </a:lnTo>
                  <a:lnTo>
                    <a:pt x="174" y="223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anchor="ctr">
              <a:noAutofit/>
            </a:bodyPr>
            <a:p>
              <a:pPr algn="ctr">
                <a:defRPr lang="ko-KR" altLang="en-US"/>
              </a:pPr>
              <a:endParaRPr lang="en-US" altLang="ko-KR"/>
            </a:p>
          </p:txBody>
        </p:sp>
      </p:grpSp>
      <p:grpSp>
        <p:nvGrpSpPr>
          <p:cNvPr id="10" name=""/>
          <p:cNvGrpSpPr/>
          <p:nvPr/>
        </p:nvGrpSpPr>
        <p:grpSpPr>
          <a:xfrm rot="0">
            <a:off x="2241549" y="825492"/>
            <a:ext cx="7664477" cy="4389458"/>
            <a:chOff x="1643042" y="395266"/>
            <a:chExt cx="5748358" cy="4389458"/>
          </a:xfrm>
        </p:grpSpPr>
        <p:sp>
          <p:nvSpPr>
            <p:cNvPr id="27" name=""/>
            <p:cNvSpPr/>
            <p:nvPr/>
          </p:nvSpPr>
          <p:spPr>
            <a:xfrm>
              <a:off x="1643042" y="395266"/>
              <a:ext cx="5748358" cy="4389458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29" name=""/>
            <p:cNvSpPr/>
            <p:nvPr/>
          </p:nvSpPr>
          <p:spPr>
            <a:xfrm>
              <a:off x="1737507" y="503224"/>
              <a:ext cx="5559428" cy="4173542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</p:grpSp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2455333" y="230190"/>
            <a:ext cx="7183967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 noTextEdit="1"/>
          </p:cNvSpPr>
          <p:nvPr>
            <p:ph type="pic" idx="1"/>
          </p:nvPr>
        </p:nvSpPr>
        <p:spPr>
          <a:xfrm>
            <a:off x="2506501" y="1013622"/>
            <a:ext cx="7134573" cy="4013198"/>
          </a:xfrm>
          <a:solidFill>
            <a:schemeClr val="bg1">
              <a:lumMod val="50000"/>
            </a:schemeClr>
          </a:solidFill>
        </p:spPr>
        <p:txBody>
          <a:bodyPr/>
          <a:lstStyle>
            <a:lvl1pPr marL="0" indent="0">
              <a:buNone/>
              <a:tabLst>
                <a:tab pos="723900" algn="l"/>
              </a:tabLst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 lang="ko-KR" altLang="en-US"/>
            </a:pPr>
            <a:r>
              <a:rPr lang="ko-KR" altLang="en-US"/>
              <a:t>그림을 추가하려면 아이콘을 클릭하십시오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body" sz="half" idx="2"/>
          </p:nvPr>
        </p:nvSpPr>
        <p:spPr>
          <a:xfrm>
            <a:off x="2455333" y="5219700"/>
            <a:ext cx="7183967" cy="9525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CE7B55B4-ABD7-4977-92EB-815D4255D59E}" type="datetime1">
              <a:rPr lang="ko-KR" altLang="en-US"/>
              <a:pPr>
                <a:defRPr lang="ko-KR" altLang="en-US"/>
              </a:pPr>
              <a:t>2019-09-27</a:t>
            </a:fld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2C44E7A2-E421-4CB3-85A8-7A035C1FC4D7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  <p:grpSp>
        <p:nvGrpSpPr>
          <p:cNvPr id="11" name=""/>
          <p:cNvGrpSpPr/>
          <p:nvPr/>
        </p:nvGrpSpPr>
        <p:grpSpPr>
          <a:xfrm rot="0">
            <a:off x="2128039" y="746670"/>
            <a:ext cx="492565" cy="387738"/>
            <a:chOff x="1596030" y="746670"/>
            <a:chExt cx="369424" cy="387738"/>
          </a:xfrm>
        </p:grpSpPr>
        <p:sp>
          <p:nvSpPr>
            <p:cNvPr id="33" name=""/>
            <p:cNvSpPr/>
            <p:nvPr/>
          </p:nvSpPr>
          <p:spPr>
            <a:xfrm rot="19747338" flipV="1">
              <a:off x="1722360" y="746670"/>
              <a:ext cx="243094" cy="267614"/>
            </a:xfrm>
            <a:custGeom>
              <a:avLst/>
              <a:gdLst>
                <a:gd name="connsiteX0" fmla="*/ 0 w 285752"/>
                <a:gd name="connsiteY0" fmla="*/ 313055 h 313055"/>
                <a:gd name="connsiteX1" fmla="*/ 133592 w 285752"/>
                <a:gd name="connsiteY1" fmla="*/ 0 h 313055"/>
                <a:gd name="connsiteX2" fmla="*/ 285752 w 285752"/>
                <a:gd name="connsiteY2" fmla="*/ 313055 h 313055"/>
                <a:gd name="connsiteX3" fmla="*/ 0 w 285752"/>
                <a:gd name="connsiteY3" fmla="*/ 313055 h 313055"/>
                <a:gd name="connsiteX0" fmla="*/ 0 w 223529"/>
                <a:gd name="connsiteY0" fmla="*/ 313055 h 313055"/>
                <a:gd name="connsiteX1" fmla="*/ 133592 w 223529"/>
                <a:gd name="connsiteY1" fmla="*/ 0 h 313055"/>
                <a:gd name="connsiteX2" fmla="*/ 223529 w 223529"/>
                <a:gd name="connsiteY2" fmla="*/ 151214 h 313055"/>
                <a:gd name="connsiteX3" fmla="*/ 0 w 223529"/>
                <a:gd name="connsiteY3" fmla="*/ 313055 h 313055"/>
                <a:gd name="connsiteX0" fmla="*/ 0 w 259379"/>
                <a:gd name="connsiteY0" fmla="*/ 313055 h 313055"/>
                <a:gd name="connsiteX1" fmla="*/ 133592 w 259379"/>
                <a:gd name="connsiteY1" fmla="*/ 0 h 313055"/>
                <a:gd name="connsiteX2" fmla="*/ 259379 w 259379"/>
                <a:gd name="connsiteY2" fmla="*/ 197939 h 313055"/>
                <a:gd name="connsiteX3" fmla="*/ 0 w 259379"/>
                <a:gd name="connsiteY3" fmla="*/ 313055 h 313055"/>
                <a:gd name="connsiteX0" fmla="*/ 0 w 259379"/>
                <a:gd name="connsiteY0" fmla="*/ 167990 h 167990"/>
                <a:gd name="connsiteX1" fmla="*/ 72391 w 259379"/>
                <a:gd name="connsiteY1" fmla="*/ 0 h 167990"/>
                <a:gd name="connsiteX2" fmla="*/ 259379 w 259379"/>
                <a:gd name="connsiteY2" fmla="*/ 52874 h 167990"/>
                <a:gd name="connsiteX3" fmla="*/ 0 w 259379"/>
                <a:gd name="connsiteY3" fmla="*/ 167990 h 167990"/>
                <a:gd name="connsiteX0" fmla="*/ 0 w 267322"/>
                <a:gd name="connsiteY0" fmla="*/ 167990 h 167990"/>
                <a:gd name="connsiteX1" fmla="*/ 72391 w 267322"/>
                <a:gd name="connsiteY1" fmla="*/ 0 h 167990"/>
                <a:gd name="connsiteX2" fmla="*/ 267322 w 267322"/>
                <a:gd name="connsiteY2" fmla="*/ 10698 h 167990"/>
                <a:gd name="connsiteX3" fmla="*/ 0 w 267322"/>
                <a:gd name="connsiteY3" fmla="*/ 167990 h 167990"/>
                <a:gd name="connsiteX0" fmla="*/ 0 w 260239"/>
                <a:gd name="connsiteY0" fmla="*/ 167990 h 167990"/>
                <a:gd name="connsiteX1" fmla="*/ 72391 w 260239"/>
                <a:gd name="connsiteY1" fmla="*/ 0 h 167990"/>
                <a:gd name="connsiteX2" fmla="*/ 260239 w 260239"/>
                <a:gd name="connsiteY2" fmla="*/ 22612 h 167990"/>
                <a:gd name="connsiteX3" fmla="*/ 0 w 260239"/>
                <a:gd name="connsiteY3" fmla="*/ 167990 h 167990"/>
                <a:gd name="connsiteX0" fmla="*/ 0 w 260239"/>
                <a:gd name="connsiteY0" fmla="*/ 148806 h 148806"/>
                <a:gd name="connsiteX1" fmla="*/ 36767 w 260239"/>
                <a:gd name="connsiteY1" fmla="*/ 0 h 148806"/>
                <a:gd name="connsiteX2" fmla="*/ 260239 w 260239"/>
                <a:gd name="connsiteY2" fmla="*/ 3428 h 148806"/>
                <a:gd name="connsiteX3" fmla="*/ 0 w 260239"/>
                <a:gd name="connsiteY3" fmla="*/ 148806 h 148806"/>
                <a:gd name="connsiteX0" fmla="*/ 0 w 260239"/>
                <a:gd name="connsiteY0" fmla="*/ 197385 h 197385"/>
                <a:gd name="connsiteX1" fmla="*/ 56591 w 260239"/>
                <a:gd name="connsiteY1" fmla="*/ 0 h 197385"/>
                <a:gd name="connsiteX2" fmla="*/ 260239 w 260239"/>
                <a:gd name="connsiteY2" fmla="*/ 52007 h 197385"/>
                <a:gd name="connsiteX3" fmla="*/ 0 w 260239"/>
                <a:gd name="connsiteY3" fmla="*/ 197385 h 197385"/>
                <a:gd name="connsiteX0" fmla="*/ 0 w 243094"/>
                <a:gd name="connsiteY0" fmla="*/ 197385 h 197385"/>
                <a:gd name="connsiteX1" fmla="*/ 56591 w 243094"/>
                <a:gd name="connsiteY1" fmla="*/ 0 h 197385"/>
                <a:gd name="connsiteX2" fmla="*/ 243094 w 243094"/>
                <a:gd name="connsiteY2" fmla="*/ 51139 h 197385"/>
                <a:gd name="connsiteX3" fmla="*/ 0 w 243094"/>
                <a:gd name="connsiteY3" fmla="*/ 197385 h 197385"/>
                <a:gd name="connsiteX0" fmla="*/ 0 w 243094"/>
                <a:gd name="connsiteY0" fmla="*/ 267614 h 267614"/>
                <a:gd name="connsiteX1" fmla="*/ 81208 w 243094"/>
                <a:gd name="connsiteY1" fmla="*/ 0 h 267614"/>
                <a:gd name="connsiteX2" fmla="*/ 243094 w 243094"/>
                <a:gd name="connsiteY2" fmla="*/ 121368 h 267614"/>
                <a:gd name="connsiteX3" fmla="*/ 0 w 243094"/>
                <a:gd name="connsiteY3" fmla="*/ 267614 h 26761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094" h="267614">
                  <a:moveTo>
                    <a:pt x="0" y="267614"/>
                  </a:moveTo>
                  <a:lnTo>
                    <a:pt x="81208" y="0"/>
                  </a:lnTo>
                  <a:lnTo>
                    <a:pt x="243094" y="121368"/>
                  </a:lnTo>
                  <a:lnTo>
                    <a:pt x="0" y="267614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34" name=""/>
            <p:cNvSpPr/>
            <p:nvPr/>
          </p:nvSpPr>
          <p:spPr>
            <a:xfrm rot="17889738" flipH="1" flipV="1">
              <a:off x="1601534" y="868665"/>
              <a:ext cx="260239" cy="271247"/>
            </a:xfrm>
            <a:custGeom>
              <a:avLst/>
              <a:gdLst>
                <a:gd name="connsiteX0" fmla="*/ 0 w 285752"/>
                <a:gd name="connsiteY0" fmla="*/ 313055 h 313055"/>
                <a:gd name="connsiteX1" fmla="*/ 133592 w 285752"/>
                <a:gd name="connsiteY1" fmla="*/ 0 h 313055"/>
                <a:gd name="connsiteX2" fmla="*/ 285752 w 285752"/>
                <a:gd name="connsiteY2" fmla="*/ 313055 h 313055"/>
                <a:gd name="connsiteX3" fmla="*/ 0 w 285752"/>
                <a:gd name="connsiteY3" fmla="*/ 313055 h 313055"/>
                <a:gd name="connsiteX0" fmla="*/ 0 w 223529"/>
                <a:gd name="connsiteY0" fmla="*/ 313055 h 313055"/>
                <a:gd name="connsiteX1" fmla="*/ 133592 w 223529"/>
                <a:gd name="connsiteY1" fmla="*/ 0 h 313055"/>
                <a:gd name="connsiteX2" fmla="*/ 223529 w 223529"/>
                <a:gd name="connsiteY2" fmla="*/ 151214 h 313055"/>
                <a:gd name="connsiteX3" fmla="*/ 0 w 223529"/>
                <a:gd name="connsiteY3" fmla="*/ 313055 h 313055"/>
                <a:gd name="connsiteX0" fmla="*/ 0 w 259379"/>
                <a:gd name="connsiteY0" fmla="*/ 313055 h 313055"/>
                <a:gd name="connsiteX1" fmla="*/ 133592 w 259379"/>
                <a:gd name="connsiteY1" fmla="*/ 0 h 313055"/>
                <a:gd name="connsiteX2" fmla="*/ 259379 w 259379"/>
                <a:gd name="connsiteY2" fmla="*/ 197939 h 313055"/>
                <a:gd name="connsiteX3" fmla="*/ 0 w 259379"/>
                <a:gd name="connsiteY3" fmla="*/ 313055 h 313055"/>
                <a:gd name="connsiteX0" fmla="*/ 0 w 259379"/>
                <a:gd name="connsiteY0" fmla="*/ 167990 h 167990"/>
                <a:gd name="connsiteX1" fmla="*/ 72391 w 259379"/>
                <a:gd name="connsiteY1" fmla="*/ 0 h 167990"/>
                <a:gd name="connsiteX2" fmla="*/ 259379 w 259379"/>
                <a:gd name="connsiteY2" fmla="*/ 52874 h 167990"/>
                <a:gd name="connsiteX3" fmla="*/ 0 w 259379"/>
                <a:gd name="connsiteY3" fmla="*/ 167990 h 167990"/>
                <a:gd name="connsiteX0" fmla="*/ 0 w 267322"/>
                <a:gd name="connsiteY0" fmla="*/ 167990 h 167990"/>
                <a:gd name="connsiteX1" fmla="*/ 72391 w 267322"/>
                <a:gd name="connsiteY1" fmla="*/ 0 h 167990"/>
                <a:gd name="connsiteX2" fmla="*/ 267322 w 267322"/>
                <a:gd name="connsiteY2" fmla="*/ 10698 h 167990"/>
                <a:gd name="connsiteX3" fmla="*/ 0 w 267322"/>
                <a:gd name="connsiteY3" fmla="*/ 167990 h 167990"/>
                <a:gd name="connsiteX0" fmla="*/ 0 w 260239"/>
                <a:gd name="connsiteY0" fmla="*/ 167990 h 167990"/>
                <a:gd name="connsiteX1" fmla="*/ 72391 w 260239"/>
                <a:gd name="connsiteY1" fmla="*/ 0 h 167990"/>
                <a:gd name="connsiteX2" fmla="*/ 260239 w 260239"/>
                <a:gd name="connsiteY2" fmla="*/ 22612 h 167990"/>
                <a:gd name="connsiteX3" fmla="*/ 0 w 260239"/>
                <a:gd name="connsiteY3" fmla="*/ 167990 h 167990"/>
                <a:gd name="connsiteX0" fmla="*/ 0 w 260239"/>
                <a:gd name="connsiteY0" fmla="*/ 148806 h 148806"/>
                <a:gd name="connsiteX1" fmla="*/ 36767 w 260239"/>
                <a:gd name="connsiteY1" fmla="*/ 0 h 148806"/>
                <a:gd name="connsiteX2" fmla="*/ 260239 w 260239"/>
                <a:gd name="connsiteY2" fmla="*/ 3428 h 148806"/>
                <a:gd name="connsiteX3" fmla="*/ 0 w 260239"/>
                <a:gd name="connsiteY3" fmla="*/ 148806 h 148806"/>
                <a:gd name="connsiteX0" fmla="*/ 0 w 260239"/>
                <a:gd name="connsiteY0" fmla="*/ 197385 h 197385"/>
                <a:gd name="connsiteX1" fmla="*/ 56591 w 260239"/>
                <a:gd name="connsiteY1" fmla="*/ 0 h 197385"/>
                <a:gd name="connsiteX2" fmla="*/ 260239 w 260239"/>
                <a:gd name="connsiteY2" fmla="*/ 52007 h 197385"/>
                <a:gd name="connsiteX3" fmla="*/ 0 w 260239"/>
                <a:gd name="connsiteY3" fmla="*/ 197385 h 197385"/>
                <a:gd name="connsiteX0" fmla="*/ 0 w 260239"/>
                <a:gd name="connsiteY0" fmla="*/ 271247 h 271247"/>
                <a:gd name="connsiteX1" fmla="*/ 68388 w 260239"/>
                <a:gd name="connsiteY1" fmla="*/ 0 h 271247"/>
                <a:gd name="connsiteX2" fmla="*/ 260239 w 260239"/>
                <a:gd name="connsiteY2" fmla="*/ 125869 h 271247"/>
                <a:gd name="connsiteX3" fmla="*/ 0 w 260239"/>
                <a:gd name="connsiteY3" fmla="*/ 271247 h 27124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239" h="271247">
                  <a:moveTo>
                    <a:pt x="0" y="271247"/>
                  </a:moveTo>
                  <a:lnTo>
                    <a:pt x="68388" y="0"/>
                  </a:lnTo>
                  <a:lnTo>
                    <a:pt x="260239" y="125869"/>
                  </a:lnTo>
                  <a:lnTo>
                    <a:pt x="0" y="27124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</p:grpSp>
      <p:grpSp>
        <p:nvGrpSpPr>
          <p:cNvPr id="12" name=""/>
          <p:cNvGrpSpPr/>
          <p:nvPr/>
        </p:nvGrpSpPr>
        <p:grpSpPr>
          <a:xfrm rot="0" flipH="1">
            <a:off x="9525024" y="746670"/>
            <a:ext cx="492565" cy="387738"/>
            <a:chOff x="1596030" y="746670"/>
            <a:chExt cx="369424" cy="387738"/>
          </a:xfrm>
        </p:grpSpPr>
        <p:sp>
          <p:nvSpPr>
            <p:cNvPr id="38" name=""/>
            <p:cNvSpPr/>
            <p:nvPr/>
          </p:nvSpPr>
          <p:spPr>
            <a:xfrm rot="19747338" flipV="1">
              <a:off x="1722360" y="746670"/>
              <a:ext cx="243094" cy="267614"/>
            </a:xfrm>
            <a:custGeom>
              <a:avLst/>
              <a:gdLst>
                <a:gd name="connsiteX0" fmla="*/ 0 w 285752"/>
                <a:gd name="connsiteY0" fmla="*/ 313055 h 313055"/>
                <a:gd name="connsiteX1" fmla="*/ 133592 w 285752"/>
                <a:gd name="connsiteY1" fmla="*/ 0 h 313055"/>
                <a:gd name="connsiteX2" fmla="*/ 285752 w 285752"/>
                <a:gd name="connsiteY2" fmla="*/ 313055 h 313055"/>
                <a:gd name="connsiteX3" fmla="*/ 0 w 285752"/>
                <a:gd name="connsiteY3" fmla="*/ 313055 h 313055"/>
                <a:gd name="connsiteX0" fmla="*/ 0 w 223529"/>
                <a:gd name="connsiteY0" fmla="*/ 313055 h 313055"/>
                <a:gd name="connsiteX1" fmla="*/ 133592 w 223529"/>
                <a:gd name="connsiteY1" fmla="*/ 0 h 313055"/>
                <a:gd name="connsiteX2" fmla="*/ 223529 w 223529"/>
                <a:gd name="connsiteY2" fmla="*/ 151214 h 313055"/>
                <a:gd name="connsiteX3" fmla="*/ 0 w 223529"/>
                <a:gd name="connsiteY3" fmla="*/ 313055 h 313055"/>
                <a:gd name="connsiteX0" fmla="*/ 0 w 259379"/>
                <a:gd name="connsiteY0" fmla="*/ 313055 h 313055"/>
                <a:gd name="connsiteX1" fmla="*/ 133592 w 259379"/>
                <a:gd name="connsiteY1" fmla="*/ 0 h 313055"/>
                <a:gd name="connsiteX2" fmla="*/ 259379 w 259379"/>
                <a:gd name="connsiteY2" fmla="*/ 197939 h 313055"/>
                <a:gd name="connsiteX3" fmla="*/ 0 w 259379"/>
                <a:gd name="connsiteY3" fmla="*/ 313055 h 313055"/>
                <a:gd name="connsiteX0" fmla="*/ 0 w 259379"/>
                <a:gd name="connsiteY0" fmla="*/ 167990 h 167990"/>
                <a:gd name="connsiteX1" fmla="*/ 72391 w 259379"/>
                <a:gd name="connsiteY1" fmla="*/ 0 h 167990"/>
                <a:gd name="connsiteX2" fmla="*/ 259379 w 259379"/>
                <a:gd name="connsiteY2" fmla="*/ 52874 h 167990"/>
                <a:gd name="connsiteX3" fmla="*/ 0 w 259379"/>
                <a:gd name="connsiteY3" fmla="*/ 167990 h 167990"/>
                <a:gd name="connsiteX0" fmla="*/ 0 w 267322"/>
                <a:gd name="connsiteY0" fmla="*/ 167990 h 167990"/>
                <a:gd name="connsiteX1" fmla="*/ 72391 w 267322"/>
                <a:gd name="connsiteY1" fmla="*/ 0 h 167990"/>
                <a:gd name="connsiteX2" fmla="*/ 267322 w 267322"/>
                <a:gd name="connsiteY2" fmla="*/ 10698 h 167990"/>
                <a:gd name="connsiteX3" fmla="*/ 0 w 267322"/>
                <a:gd name="connsiteY3" fmla="*/ 167990 h 167990"/>
                <a:gd name="connsiteX0" fmla="*/ 0 w 260239"/>
                <a:gd name="connsiteY0" fmla="*/ 167990 h 167990"/>
                <a:gd name="connsiteX1" fmla="*/ 72391 w 260239"/>
                <a:gd name="connsiteY1" fmla="*/ 0 h 167990"/>
                <a:gd name="connsiteX2" fmla="*/ 260239 w 260239"/>
                <a:gd name="connsiteY2" fmla="*/ 22612 h 167990"/>
                <a:gd name="connsiteX3" fmla="*/ 0 w 260239"/>
                <a:gd name="connsiteY3" fmla="*/ 167990 h 167990"/>
                <a:gd name="connsiteX0" fmla="*/ 0 w 260239"/>
                <a:gd name="connsiteY0" fmla="*/ 148806 h 148806"/>
                <a:gd name="connsiteX1" fmla="*/ 36767 w 260239"/>
                <a:gd name="connsiteY1" fmla="*/ 0 h 148806"/>
                <a:gd name="connsiteX2" fmla="*/ 260239 w 260239"/>
                <a:gd name="connsiteY2" fmla="*/ 3428 h 148806"/>
                <a:gd name="connsiteX3" fmla="*/ 0 w 260239"/>
                <a:gd name="connsiteY3" fmla="*/ 148806 h 148806"/>
                <a:gd name="connsiteX0" fmla="*/ 0 w 260239"/>
                <a:gd name="connsiteY0" fmla="*/ 197385 h 197385"/>
                <a:gd name="connsiteX1" fmla="*/ 56591 w 260239"/>
                <a:gd name="connsiteY1" fmla="*/ 0 h 197385"/>
                <a:gd name="connsiteX2" fmla="*/ 260239 w 260239"/>
                <a:gd name="connsiteY2" fmla="*/ 52007 h 197385"/>
                <a:gd name="connsiteX3" fmla="*/ 0 w 260239"/>
                <a:gd name="connsiteY3" fmla="*/ 197385 h 197385"/>
                <a:gd name="connsiteX0" fmla="*/ 0 w 243094"/>
                <a:gd name="connsiteY0" fmla="*/ 197385 h 197385"/>
                <a:gd name="connsiteX1" fmla="*/ 56591 w 243094"/>
                <a:gd name="connsiteY1" fmla="*/ 0 h 197385"/>
                <a:gd name="connsiteX2" fmla="*/ 243094 w 243094"/>
                <a:gd name="connsiteY2" fmla="*/ 51139 h 197385"/>
                <a:gd name="connsiteX3" fmla="*/ 0 w 243094"/>
                <a:gd name="connsiteY3" fmla="*/ 197385 h 197385"/>
                <a:gd name="connsiteX0" fmla="*/ 0 w 243094"/>
                <a:gd name="connsiteY0" fmla="*/ 267614 h 267614"/>
                <a:gd name="connsiteX1" fmla="*/ 81208 w 243094"/>
                <a:gd name="connsiteY1" fmla="*/ 0 h 267614"/>
                <a:gd name="connsiteX2" fmla="*/ 243094 w 243094"/>
                <a:gd name="connsiteY2" fmla="*/ 121368 h 267614"/>
                <a:gd name="connsiteX3" fmla="*/ 0 w 243094"/>
                <a:gd name="connsiteY3" fmla="*/ 267614 h 26761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094" h="267614">
                  <a:moveTo>
                    <a:pt x="0" y="267614"/>
                  </a:moveTo>
                  <a:lnTo>
                    <a:pt x="81208" y="0"/>
                  </a:lnTo>
                  <a:lnTo>
                    <a:pt x="243094" y="121368"/>
                  </a:lnTo>
                  <a:lnTo>
                    <a:pt x="0" y="267614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39" name=""/>
            <p:cNvSpPr/>
            <p:nvPr/>
          </p:nvSpPr>
          <p:spPr>
            <a:xfrm rot="17889738" flipH="1" flipV="1">
              <a:off x="1601534" y="868665"/>
              <a:ext cx="260239" cy="271247"/>
            </a:xfrm>
            <a:custGeom>
              <a:avLst/>
              <a:gdLst>
                <a:gd name="connsiteX0" fmla="*/ 0 w 285752"/>
                <a:gd name="connsiteY0" fmla="*/ 313055 h 313055"/>
                <a:gd name="connsiteX1" fmla="*/ 133592 w 285752"/>
                <a:gd name="connsiteY1" fmla="*/ 0 h 313055"/>
                <a:gd name="connsiteX2" fmla="*/ 285752 w 285752"/>
                <a:gd name="connsiteY2" fmla="*/ 313055 h 313055"/>
                <a:gd name="connsiteX3" fmla="*/ 0 w 285752"/>
                <a:gd name="connsiteY3" fmla="*/ 313055 h 313055"/>
                <a:gd name="connsiteX0" fmla="*/ 0 w 223529"/>
                <a:gd name="connsiteY0" fmla="*/ 313055 h 313055"/>
                <a:gd name="connsiteX1" fmla="*/ 133592 w 223529"/>
                <a:gd name="connsiteY1" fmla="*/ 0 h 313055"/>
                <a:gd name="connsiteX2" fmla="*/ 223529 w 223529"/>
                <a:gd name="connsiteY2" fmla="*/ 151214 h 313055"/>
                <a:gd name="connsiteX3" fmla="*/ 0 w 223529"/>
                <a:gd name="connsiteY3" fmla="*/ 313055 h 313055"/>
                <a:gd name="connsiteX0" fmla="*/ 0 w 259379"/>
                <a:gd name="connsiteY0" fmla="*/ 313055 h 313055"/>
                <a:gd name="connsiteX1" fmla="*/ 133592 w 259379"/>
                <a:gd name="connsiteY1" fmla="*/ 0 h 313055"/>
                <a:gd name="connsiteX2" fmla="*/ 259379 w 259379"/>
                <a:gd name="connsiteY2" fmla="*/ 197939 h 313055"/>
                <a:gd name="connsiteX3" fmla="*/ 0 w 259379"/>
                <a:gd name="connsiteY3" fmla="*/ 313055 h 313055"/>
                <a:gd name="connsiteX0" fmla="*/ 0 w 259379"/>
                <a:gd name="connsiteY0" fmla="*/ 167990 h 167990"/>
                <a:gd name="connsiteX1" fmla="*/ 72391 w 259379"/>
                <a:gd name="connsiteY1" fmla="*/ 0 h 167990"/>
                <a:gd name="connsiteX2" fmla="*/ 259379 w 259379"/>
                <a:gd name="connsiteY2" fmla="*/ 52874 h 167990"/>
                <a:gd name="connsiteX3" fmla="*/ 0 w 259379"/>
                <a:gd name="connsiteY3" fmla="*/ 167990 h 167990"/>
                <a:gd name="connsiteX0" fmla="*/ 0 w 267322"/>
                <a:gd name="connsiteY0" fmla="*/ 167990 h 167990"/>
                <a:gd name="connsiteX1" fmla="*/ 72391 w 267322"/>
                <a:gd name="connsiteY1" fmla="*/ 0 h 167990"/>
                <a:gd name="connsiteX2" fmla="*/ 267322 w 267322"/>
                <a:gd name="connsiteY2" fmla="*/ 10698 h 167990"/>
                <a:gd name="connsiteX3" fmla="*/ 0 w 267322"/>
                <a:gd name="connsiteY3" fmla="*/ 167990 h 167990"/>
                <a:gd name="connsiteX0" fmla="*/ 0 w 260239"/>
                <a:gd name="connsiteY0" fmla="*/ 167990 h 167990"/>
                <a:gd name="connsiteX1" fmla="*/ 72391 w 260239"/>
                <a:gd name="connsiteY1" fmla="*/ 0 h 167990"/>
                <a:gd name="connsiteX2" fmla="*/ 260239 w 260239"/>
                <a:gd name="connsiteY2" fmla="*/ 22612 h 167990"/>
                <a:gd name="connsiteX3" fmla="*/ 0 w 260239"/>
                <a:gd name="connsiteY3" fmla="*/ 167990 h 167990"/>
                <a:gd name="connsiteX0" fmla="*/ 0 w 260239"/>
                <a:gd name="connsiteY0" fmla="*/ 148806 h 148806"/>
                <a:gd name="connsiteX1" fmla="*/ 36767 w 260239"/>
                <a:gd name="connsiteY1" fmla="*/ 0 h 148806"/>
                <a:gd name="connsiteX2" fmla="*/ 260239 w 260239"/>
                <a:gd name="connsiteY2" fmla="*/ 3428 h 148806"/>
                <a:gd name="connsiteX3" fmla="*/ 0 w 260239"/>
                <a:gd name="connsiteY3" fmla="*/ 148806 h 148806"/>
                <a:gd name="connsiteX0" fmla="*/ 0 w 260239"/>
                <a:gd name="connsiteY0" fmla="*/ 197385 h 197385"/>
                <a:gd name="connsiteX1" fmla="*/ 56591 w 260239"/>
                <a:gd name="connsiteY1" fmla="*/ 0 h 197385"/>
                <a:gd name="connsiteX2" fmla="*/ 260239 w 260239"/>
                <a:gd name="connsiteY2" fmla="*/ 52007 h 197385"/>
                <a:gd name="connsiteX3" fmla="*/ 0 w 260239"/>
                <a:gd name="connsiteY3" fmla="*/ 197385 h 197385"/>
                <a:gd name="connsiteX0" fmla="*/ 0 w 260239"/>
                <a:gd name="connsiteY0" fmla="*/ 271247 h 271247"/>
                <a:gd name="connsiteX1" fmla="*/ 68388 w 260239"/>
                <a:gd name="connsiteY1" fmla="*/ 0 h 271247"/>
                <a:gd name="connsiteX2" fmla="*/ 260239 w 260239"/>
                <a:gd name="connsiteY2" fmla="*/ 125869 h 271247"/>
                <a:gd name="connsiteX3" fmla="*/ 0 w 260239"/>
                <a:gd name="connsiteY3" fmla="*/ 271247 h 27124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239" h="271247">
                  <a:moveTo>
                    <a:pt x="0" y="271247"/>
                  </a:moveTo>
                  <a:lnTo>
                    <a:pt x="68388" y="0"/>
                  </a:lnTo>
                  <a:lnTo>
                    <a:pt x="260239" y="125869"/>
                  </a:lnTo>
                  <a:lnTo>
                    <a:pt x="0" y="27124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</p:grpSp>
      <p:grpSp>
        <p:nvGrpSpPr>
          <p:cNvPr id="13" name=""/>
          <p:cNvGrpSpPr/>
          <p:nvPr/>
        </p:nvGrpSpPr>
        <p:grpSpPr>
          <a:xfrm rot="0" flipV="1">
            <a:off x="2128039" y="4910148"/>
            <a:ext cx="492565" cy="387738"/>
            <a:chOff x="1596030" y="746670"/>
            <a:chExt cx="369424" cy="387738"/>
          </a:xfrm>
        </p:grpSpPr>
        <p:sp>
          <p:nvSpPr>
            <p:cNvPr id="41" name=""/>
            <p:cNvSpPr/>
            <p:nvPr/>
          </p:nvSpPr>
          <p:spPr>
            <a:xfrm rot="19747338" flipV="1">
              <a:off x="1722360" y="746670"/>
              <a:ext cx="243094" cy="267614"/>
            </a:xfrm>
            <a:custGeom>
              <a:avLst/>
              <a:gdLst>
                <a:gd name="connsiteX0" fmla="*/ 0 w 285752"/>
                <a:gd name="connsiteY0" fmla="*/ 313055 h 313055"/>
                <a:gd name="connsiteX1" fmla="*/ 133592 w 285752"/>
                <a:gd name="connsiteY1" fmla="*/ 0 h 313055"/>
                <a:gd name="connsiteX2" fmla="*/ 285752 w 285752"/>
                <a:gd name="connsiteY2" fmla="*/ 313055 h 313055"/>
                <a:gd name="connsiteX3" fmla="*/ 0 w 285752"/>
                <a:gd name="connsiteY3" fmla="*/ 313055 h 313055"/>
                <a:gd name="connsiteX0" fmla="*/ 0 w 223529"/>
                <a:gd name="connsiteY0" fmla="*/ 313055 h 313055"/>
                <a:gd name="connsiteX1" fmla="*/ 133592 w 223529"/>
                <a:gd name="connsiteY1" fmla="*/ 0 h 313055"/>
                <a:gd name="connsiteX2" fmla="*/ 223529 w 223529"/>
                <a:gd name="connsiteY2" fmla="*/ 151214 h 313055"/>
                <a:gd name="connsiteX3" fmla="*/ 0 w 223529"/>
                <a:gd name="connsiteY3" fmla="*/ 313055 h 313055"/>
                <a:gd name="connsiteX0" fmla="*/ 0 w 259379"/>
                <a:gd name="connsiteY0" fmla="*/ 313055 h 313055"/>
                <a:gd name="connsiteX1" fmla="*/ 133592 w 259379"/>
                <a:gd name="connsiteY1" fmla="*/ 0 h 313055"/>
                <a:gd name="connsiteX2" fmla="*/ 259379 w 259379"/>
                <a:gd name="connsiteY2" fmla="*/ 197939 h 313055"/>
                <a:gd name="connsiteX3" fmla="*/ 0 w 259379"/>
                <a:gd name="connsiteY3" fmla="*/ 313055 h 313055"/>
                <a:gd name="connsiteX0" fmla="*/ 0 w 259379"/>
                <a:gd name="connsiteY0" fmla="*/ 167990 h 167990"/>
                <a:gd name="connsiteX1" fmla="*/ 72391 w 259379"/>
                <a:gd name="connsiteY1" fmla="*/ 0 h 167990"/>
                <a:gd name="connsiteX2" fmla="*/ 259379 w 259379"/>
                <a:gd name="connsiteY2" fmla="*/ 52874 h 167990"/>
                <a:gd name="connsiteX3" fmla="*/ 0 w 259379"/>
                <a:gd name="connsiteY3" fmla="*/ 167990 h 167990"/>
                <a:gd name="connsiteX0" fmla="*/ 0 w 267322"/>
                <a:gd name="connsiteY0" fmla="*/ 167990 h 167990"/>
                <a:gd name="connsiteX1" fmla="*/ 72391 w 267322"/>
                <a:gd name="connsiteY1" fmla="*/ 0 h 167990"/>
                <a:gd name="connsiteX2" fmla="*/ 267322 w 267322"/>
                <a:gd name="connsiteY2" fmla="*/ 10698 h 167990"/>
                <a:gd name="connsiteX3" fmla="*/ 0 w 267322"/>
                <a:gd name="connsiteY3" fmla="*/ 167990 h 167990"/>
                <a:gd name="connsiteX0" fmla="*/ 0 w 260239"/>
                <a:gd name="connsiteY0" fmla="*/ 167990 h 167990"/>
                <a:gd name="connsiteX1" fmla="*/ 72391 w 260239"/>
                <a:gd name="connsiteY1" fmla="*/ 0 h 167990"/>
                <a:gd name="connsiteX2" fmla="*/ 260239 w 260239"/>
                <a:gd name="connsiteY2" fmla="*/ 22612 h 167990"/>
                <a:gd name="connsiteX3" fmla="*/ 0 w 260239"/>
                <a:gd name="connsiteY3" fmla="*/ 167990 h 167990"/>
                <a:gd name="connsiteX0" fmla="*/ 0 w 260239"/>
                <a:gd name="connsiteY0" fmla="*/ 148806 h 148806"/>
                <a:gd name="connsiteX1" fmla="*/ 36767 w 260239"/>
                <a:gd name="connsiteY1" fmla="*/ 0 h 148806"/>
                <a:gd name="connsiteX2" fmla="*/ 260239 w 260239"/>
                <a:gd name="connsiteY2" fmla="*/ 3428 h 148806"/>
                <a:gd name="connsiteX3" fmla="*/ 0 w 260239"/>
                <a:gd name="connsiteY3" fmla="*/ 148806 h 148806"/>
                <a:gd name="connsiteX0" fmla="*/ 0 w 260239"/>
                <a:gd name="connsiteY0" fmla="*/ 197385 h 197385"/>
                <a:gd name="connsiteX1" fmla="*/ 56591 w 260239"/>
                <a:gd name="connsiteY1" fmla="*/ 0 h 197385"/>
                <a:gd name="connsiteX2" fmla="*/ 260239 w 260239"/>
                <a:gd name="connsiteY2" fmla="*/ 52007 h 197385"/>
                <a:gd name="connsiteX3" fmla="*/ 0 w 260239"/>
                <a:gd name="connsiteY3" fmla="*/ 197385 h 197385"/>
                <a:gd name="connsiteX0" fmla="*/ 0 w 243094"/>
                <a:gd name="connsiteY0" fmla="*/ 197385 h 197385"/>
                <a:gd name="connsiteX1" fmla="*/ 56591 w 243094"/>
                <a:gd name="connsiteY1" fmla="*/ 0 h 197385"/>
                <a:gd name="connsiteX2" fmla="*/ 243094 w 243094"/>
                <a:gd name="connsiteY2" fmla="*/ 51139 h 197385"/>
                <a:gd name="connsiteX3" fmla="*/ 0 w 243094"/>
                <a:gd name="connsiteY3" fmla="*/ 197385 h 197385"/>
                <a:gd name="connsiteX0" fmla="*/ 0 w 243094"/>
                <a:gd name="connsiteY0" fmla="*/ 267614 h 267614"/>
                <a:gd name="connsiteX1" fmla="*/ 81208 w 243094"/>
                <a:gd name="connsiteY1" fmla="*/ 0 h 267614"/>
                <a:gd name="connsiteX2" fmla="*/ 243094 w 243094"/>
                <a:gd name="connsiteY2" fmla="*/ 121368 h 267614"/>
                <a:gd name="connsiteX3" fmla="*/ 0 w 243094"/>
                <a:gd name="connsiteY3" fmla="*/ 267614 h 26761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094" h="267614">
                  <a:moveTo>
                    <a:pt x="0" y="267614"/>
                  </a:moveTo>
                  <a:lnTo>
                    <a:pt x="81208" y="0"/>
                  </a:lnTo>
                  <a:lnTo>
                    <a:pt x="243094" y="121368"/>
                  </a:lnTo>
                  <a:lnTo>
                    <a:pt x="0" y="267614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42" name=""/>
            <p:cNvSpPr/>
            <p:nvPr/>
          </p:nvSpPr>
          <p:spPr>
            <a:xfrm rot="17889738" flipH="1" flipV="1">
              <a:off x="1601534" y="868665"/>
              <a:ext cx="260239" cy="271247"/>
            </a:xfrm>
            <a:custGeom>
              <a:avLst/>
              <a:gdLst>
                <a:gd name="connsiteX0" fmla="*/ 0 w 285752"/>
                <a:gd name="connsiteY0" fmla="*/ 313055 h 313055"/>
                <a:gd name="connsiteX1" fmla="*/ 133592 w 285752"/>
                <a:gd name="connsiteY1" fmla="*/ 0 h 313055"/>
                <a:gd name="connsiteX2" fmla="*/ 285752 w 285752"/>
                <a:gd name="connsiteY2" fmla="*/ 313055 h 313055"/>
                <a:gd name="connsiteX3" fmla="*/ 0 w 285752"/>
                <a:gd name="connsiteY3" fmla="*/ 313055 h 313055"/>
                <a:gd name="connsiteX0" fmla="*/ 0 w 223529"/>
                <a:gd name="connsiteY0" fmla="*/ 313055 h 313055"/>
                <a:gd name="connsiteX1" fmla="*/ 133592 w 223529"/>
                <a:gd name="connsiteY1" fmla="*/ 0 h 313055"/>
                <a:gd name="connsiteX2" fmla="*/ 223529 w 223529"/>
                <a:gd name="connsiteY2" fmla="*/ 151214 h 313055"/>
                <a:gd name="connsiteX3" fmla="*/ 0 w 223529"/>
                <a:gd name="connsiteY3" fmla="*/ 313055 h 313055"/>
                <a:gd name="connsiteX0" fmla="*/ 0 w 259379"/>
                <a:gd name="connsiteY0" fmla="*/ 313055 h 313055"/>
                <a:gd name="connsiteX1" fmla="*/ 133592 w 259379"/>
                <a:gd name="connsiteY1" fmla="*/ 0 h 313055"/>
                <a:gd name="connsiteX2" fmla="*/ 259379 w 259379"/>
                <a:gd name="connsiteY2" fmla="*/ 197939 h 313055"/>
                <a:gd name="connsiteX3" fmla="*/ 0 w 259379"/>
                <a:gd name="connsiteY3" fmla="*/ 313055 h 313055"/>
                <a:gd name="connsiteX0" fmla="*/ 0 w 259379"/>
                <a:gd name="connsiteY0" fmla="*/ 167990 h 167990"/>
                <a:gd name="connsiteX1" fmla="*/ 72391 w 259379"/>
                <a:gd name="connsiteY1" fmla="*/ 0 h 167990"/>
                <a:gd name="connsiteX2" fmla="*/ 259379 w 259379"/>
                <a:gd name="connsiteY2" fmla="*/ 52874 h 167990"/>
                <a:gd name="connsiteX3" fmla="*/ 0 w 259379"/>
                <a:gd name="connsiteY3" fmla="*/ 167990 h 167990"/>
                <a:gd name="connsiteX0" fmla="*/ 0 w 267322"/>
                <a:gd name="connsiteY0" fmla="*/ 167990 h 167990"/>
                <a:gd name="connsiteX1" fmla="*/ 72391 w 267322"/>
                <a:gd name="connsiteY1" fmla="*/ 0 h 167990"/>
                <a:gd name="connsiteX2" fmla="*/ 267322 w 267322"/>
                <a:gd name="connsiteY2" fmla="*/ 10698 h 167990"/>
                <a:gd name="connsiteX3" fmla="*/ 0 w 267322"/>
                <a:gd name="connsiteY3" fmla="*/ 167990 h 167990"/>
                <a:gd name="connsiteX0" fmla="*/ 0 w 260239"/>
                <a:gd name="connsiteY0" fmla="*/ 167990 h 167990"/>
                <a:gd name="connsiteX1" fmla="*/ 72391 w 260239"/>
                <a:gd name="connsiteY1" fmla="*/ 0 h 167990"/>
                <a:gd name="connsiteX2" fmla="*/ 260239 w 260239"/>
                <a:gd name="connsiteY2" fmla="*/ 22612 h 167990"/>
                <a:gd name="connsiteX3" fmla="*/ 0 w 260239"/>
                <a:gd name="connsiteY3" fmla="*/ 167990 h 167990"/>
                <a:gd name="connsiteX0" fmla="*/ 0 w 260239"/>
                <a:gd name="connsiteY0" fmla="*/ 148806 h 148806"/>
                <a:gd name="connsiteX1" fmla="*/ 36767 w 260239"/>
                <a:gd name="connsiteY1" fmla="*/ 0 h 148806"/>
                <a:gd name="connsiteX2" fmla="*/ 260239 w 260239"/>
                <a:gd name="connsiteY2" fmla="*/ 3428 h 148806"/>
                <a:gd name="connsiteX3" fmla="*/ 0 w 260239"/>
                <a:gd name="connsiteY3" fmla="*/ 148806 h 148806"/>
                <a:gd name="connsiteX0" fmla="*/ 0 w 260239"/>
                <a:gd name="connsiteY0" fmla="*/ 197385 h 197385"/>
                <a:gd name="connsiteX1" fmla="*/ 56591 w 260239"/>
                <a:gd name="connsiteY1" fmla="*/ 0 h 197385"/>
                <a:gd name="connsiteX2" fmla="*/ 260239 w 260239"/>
                <a:gd name="connsiteY2" fmla="*/ 52007 h 197385"/>
                <a:gd name="connsiteX3" fmla="*/ 0 w 260239"/>
                <a:gd name="connsiteY3" fmla="*/ 197385 h 197385"/>
                <a:gd name="connsiteX0" fmla="*/ 0 w 260239"/>
                <a:gd name="connsiteY0" fmla="*/ 271247 h 271247"/>
                <a:gd name="connsiteX1" fmla="*/ 68388 w 260239"/>
                <a:gd name="connsiteY1" fmla="*/ 0 h 271247"/>
                <a:gd name="connsiteX2" fmla="*/ 260239 w 260239"/>
                <a:gd name="connsiteY2" fmla="*/ 125869 h 271247"/>
                <a:gd name="connsiteX3" fmla="*/ 0 w 260239"/>
                <a:gd name="connsiteY3" fmla="*/ 271247 h 27124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239" h="271247">
                  <a:moveTo>
                    <a:pt x="0" y="271247"/>
                  </a:moveTo>
                  <a:lnTo>
                    <a:pt x="68388" y="0"/>
                  </a:lnTo>
                  <a:lnTo>
                    <a:pt x="260239" y="125869"/>
                  </a:lnTo>
                  <a:lnTo>
                    <a:pt x="0" y="27124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</p:grpSp>
      <p:grpSp>
        <p:nvGrpSpPr>
          <p:cNvPr id="14" name=""/>
          <p:cNvGrpSpPr/>
          <p:nvPr/>
        </p:nvGrpSpPr>
        <p:grpSpPr>
          <a:xfrm rot="0" flipH="1" flipV="1">
            <a:off x="9525024" y="4910148"/>
            <a:ext cx="492565" cy="387738"/>
            <a:chOff x="1596030" y="746670"/>
            <a:chExt cx="369424" cy="387738"/>
          </a:xfrm>
        </p:grpSpPr>
        <p:sp>
          <p:nvSpPr>
            <p:cNvPr id="44" name=""/>
            <p:cNvSpPr/>
            <p:nvPr/>
          </p:nvSpPr>
          <p:spPr>
            <a:xfrm rot="19747338" flipV="1">
              <a:off x="1722360" y="746670"/>
              <a:ext cx="243094" cy="267614"/>
            </a:xfrm>
            <a:custGeom>
              <a:avLst/>
              <a:gdLst>
                <a:gd name="connsiteX0" fmla="*/ 0 w 285752"/>
                <a:gd name="connsiteY0" fmla="*/ 313055 h 313055"/>
                <a:gd name="connsiteX1" fmla="*/ 133592 w 285752"/>
                <a:gd name="connsiteY1" fmla="*/ 0 h 313055"/>
                <a:gd name="connsiteX2" fmla="*/ 285752 w 285752"/>
                <a:gd name="connsiteY2" fmla="*/ 313055 h 313055"/>
                <a:gd name="connsiteX3" fmla="*/ 0 w 285752"/>
                <a:gd name="connsiteY3" fmla="*/ 313055 h 313055"/>
                <a:gd name="connsiteX0" fmla="*/ 0 w 223529"/>
                <a:gd name="connsiteY0" fmla="*/ 313055 h 313055"/>
                <a:gd name="connsiteX1" fmla="*/ 133592 w 223529"/>
                <a:gd name="connsiteY1" fmla="*/ 0 h 313055"/>
                <a:gd name="connsiteX2" fmla="*/ 223529 w 223529"/>
                <a:gd name="connsiteY2" fmla="*/ 151214 h 313055"/>
                <a:gd name="connsiteX3" fmla="*/ 0 w 223529"/>
                <a:gd name="connsiteY3" fmla="*/ 313055 h 313055"/>
                <a:gd name="connsiteX0" fmla="*/ 0 w 259379"/>
                <a:gd name="connsiteY0" fmla="*/ 313055 h 313055"/>
                <a:gd name="connsiteX1" fmla="*/ 133592 w 259379"/>
                <a:gd name="connsiteY1" fmla="*/ 0 h 313055"/>
                <a:gd name="connsiteX2" fmla="*/ 259379 w 259379"/>
                <a:gd name="connsiteY2" fmla="*/ 197939 h 313055"/>
                <a:gd name="connsiteX3" fmla="*/ 0 w 259379"/>
                <a:gd name="connsiteY3" fmla="*/ 313055 h 313055"/>
                <a:gd name="connsiteX0" fmla="*/ 0 w 259379"/>
                <a:gd name="connsiteY0" fmla="*/ 167990 h 167990"/>
                <a:gd name="connsiteX1" fmla="*/ 72391 w 259379"/>
                <a:gd name="connsiteY1" fmla="*/ 0 h 167990"/>
                <a:gd name="connsiteX2" fmla="*/ 259379 w 259379"/>
                <a:gd name="connsiteY2" fmla="*/ 52874 h 167990"/>
                <a:gd name="connsiteX3" fmla="*/ 0 w 259379"/>
                <a:gd name="connsiteY3" fmla="*/ 167990 h 167990"/>
                <a:gd name="connsiteX0" fmla="*/ 0 w 267322"/>
                <a:gd name="connsiteY0" fmla="*/ 167990 h 167990"/>
                <a:gd name="connsiteX1" fmla="*/ 72391 w 267322"/>
                <a:gd name="connsiteY1" fmla="*/ 0 h 167990"/>
                <a:gd name="connsiteX2" fmla="*/ 267322 w 267322"/>
                <a:gd name="connsiteY2" fmla="*/ 10698 h 167990"/>
                <a:gd name="connsiteX3" fmla="*/ 0 w 267322"/>
                <a:gd name="connsiteY3" fmla="*/ 167990 h 167990"/>
                <a:gd name="connsiteX0" fmla="*/ 0 w 260239"/>
                <a:gd name="connsiteY0" fmla="*/ 167990 h 167990"/>
                <a:gd name="connsiteX1" fmla="*/ 72391 w 260239"/>
                <a:gd name="connsiteY1" fmla="*/ 0 h 167990"/>
                <a:gd name="connsiteX2" fmla="*/ 260239 w 260239"/>
                <a:gd name="connsiteY2" fmla="*/ 22612 h 167990"/>
                <a:gd name="connsiteX3" fmla="*/ 0 w 260239"/>
                <a:gd name="connsiteY3" fmla="*/ 167990 h 167990"/>
                <a:gd name="connsiteX0" fmla="*/ 0 w 260239"/>
                <a:gd name="connsiteY0" fmla="*/ 148806 h 148806"/>
                <a:gd name="connsiteX1" fmla="*/ 36767 w 260239"/>
                <a:gd name="connsiteY1" fmla="*/ 0 h 148806"/>
                <a:gd name="connsiteX2" fmla="*/ 260239 w 260239"/>
                <a:gd name="connsiteY2" fmla="*/ 3428 h 148806"/>
                <a:gd name="connsiteX3" fmla="*/ 0 w 260239"/>
                <a:gd name="connsiteY3" fmla="*/ 148806 h 148806"/>
                <a:gd name="connsiteX0" fmla="*/ 0 w 260239"/>
                <a:gd name="connsiteY0" fmla="*/ 197385 h 197385"/>
                <a:gd name="connsiteX1" fmla="*/ 56591 w 260239"/>
                <a:gd name="connsiteY1" fmla="*/ 0 h 197385"/>
                <a:gd name="connsiteX2" fmla="*/ 260239 w 260239"/>
                <a:gd name="connsiteY2" fmla="*/ 52007 h 197385"/>
                <a:gd name="connsiteX3" fmla="*/ 0 w 260239"/>
                <a:gd name="connsiteY3" fmla="*/ 197385 h 197385"/>
                <a:gd name="connsiteX0" fmla="*/ 0 w 243094"/>
                <a:gd name="connsiteY0" fmla="*/ 197385 h 197385"/>
                <a:gd name="connsiteX1" fmla="*/ 56591 w 243094"/>
                <a:gd name="connsiteY1" fmla="*/ 0 h 197385"/>
                <a:gd name="connsiteX2" fmla="*/ 243094 w 243094"/>
                <a:gd name="connsiteY2" fmla="*/ 51139 h 197385"/>
                <a:gd name="connsiteX3" fmla="*/ 0 w 243094"/>
                <a:gd name="connsiteY3" fmla="*/ 197385 h 197385"/>
                <a:gd name="connsiteX0" fmla="*/ 0 w 243094"/>
                <a:gd name="connsiteY0" fmla="*/ 267614 h 267614"/>
                <a:gd name="connsiteX1" fmla="*/ 81208 w 243094"/>
                <a:gd name="connsiteY1" fmla="*/ 0 h 267614"/>
                <a:gd name="connsiteX2" fmla="*/ 243094 w 243094"/>
                <a:gd name="connsiteY2" fmla="*/ 121368 h 267614"/>
                <a:gd name="connsiteX3" fmla="*/ 0 w 243094"/>
                <a:gd name="connsiteY3" fmla="*/ 267614 h 26761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094" h="267614">
                  <a:moveTo>
                    <a:pt x="0" y="267614"/>
                  </a:moveTo>
                  <a:lnTo>
                    <a:pt x="81208" y="0"/>
                  </a:lnTo>
                  <a:lnTo>
                    <a:pt x="243094" y="121368"/>
                  </a:lnTo>
                  <a:lnTo>
                    <a:pt x="0" y="267614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45" name=""/>
            <p:cNvSpPr/>
            <p:nvPr/>
          </p:nvSpPr>
          <p:spPr>
            <a:xfrm rot="17889738" flipH="1" flipV="1">
              <a:off x="1601534" y="868665"/>
              <a:ext cx="260239" cy="271247"/>
            </a:xfrm>
            <a:custGeom>
              <a:avLst/>
              <a:gdLst>
                <a:gd name="connsiteX0" fmla="*/ 0 w 285752"/>
                <a:gd name="connsiteY0" fmla="*/ 313055 h 313055"/>
                <a:gd name="connsiteX1" fmla="*/ 133592 w 285752"/>
                <a:gd name="connsiteY1" fmla="*/ 0 h 313055"/>
                <a:gd name="connsiteX2" fmla="*/ 285752 w 285752"/>
                <a:gd name="connsiteY2" fmla="*/ 313055 h 313055"/>
                <a:gd name="connsiteX3" fmla="*/ 0 w 285752"/>
                <a:gd name="connsiteY3" fmla="*/ 313055 h 313055"/>
                <a:gd name="connsiteX0" fmla="*/ 0 w 223529"/>
                <a:gd name="connsiteY0" fmla="*/ 313055 h 313055"/>
                <a:gd name="connsiteX1" fmla="*/ 133592 w 223529"/>
                <a:gd name="connsiteY1" fmla="*/ 0 h 313055"/>
                <a:gd name="connsiteX2" fmla="*/ 223529 w 223529"/>
                <a:gd name="connsiteY2" fmla="*/ 151214 h 313055"/>
                <a:gd name="connsiteX3" fmla="*/ 0 w 223529"/>
                <a:gd name="connsiteY3" fmla="*/ 313055 h 313055"/>
                <a:gd name="connsiteX0" fmla="*/ 0 w 259379"/>
                <a:gd name="connsiteY0" fmla="*/ 313055 h 313055"/>
                <a:gd name="connsiteX1" fmla="*/ 133592 w 259379"/>
                <a:gd name="connsiteY1" fmla="*/ 0 h 313055"/>
                <a:gd name="connsiteX2" fmla="*/ 259379 w 259379"/>
                <a:gd name="connsiteY2" fmla="*/ 197939 h 313055"/>
                <a:gd name="connsiteX3" fmla="*/ 0 w 259379"/>
                <a:gd name="connsiteY3" fmla="*/ 313055 h 313055"/>
                <a:gd name="connsiteX0" fmla="*/ 0 w 259379"/>
                <a:gd name="connsiteY0" fmla="*/ 167990 h 167990"/>
                <a:gd name="connsiteX1" fmla="*/ 72391 w 259379"/>
                <a:gd name="connsiteY1" fmla="*/ 0 h 167990"/>
                <a:gd name="connsiteX2" fmla="*/ 259379 w 259379"/>
                <a:gd name="connsiteY2" fmla="*/ 52874 h 167990"/>
                <a:gd name="connsiteX3" fmla="*/ 0 w 259379"/>
                <a:gd name="connsiteY3" fmla="*/ 167990 h 167990"/>
                <a:gd name="connsiteX0" fmla="*/ 0 w 267322"/>
                <a:gd name="connsiteY0" fmla="*/ 167990 h 167990"/>
                <a:gd name="connsiteX1" fmla="*/ 72391 w 267322"/>
                <a:gd name="connsiteY1" fmla="*/ 0 h 167990"/>
                <a:gd name="connsiteX2" fmla="*/ 267322 w 267322"/>
                <a:gd name="connsiteY2" fmla="*/ 10698 h 167990"/>
                <a:gd name="connsiteX3" fmla="*/ 0 w 267322"/>
                <a:gd name="connsiteY3" fmla="*/ 167990 h 167990"/>
                <a:gd name="connsiteX0" fmla="*/ 0 w 260239"/>
                <a:gd name="connsiteY0" fmla="*/ 167990 h 167990"/>
                <a:gd name="connsiteX1" fmla="*/ 72391 w 260239"/>
                <a:gd name="connsiteY1" fmla="*/ 0 h 167990"/>
                <a:gd name="connsiteX2" fmla="*/ 260239 w 260239"/>
                <a:gd name="connsiteY2" fmla="*/ 22612 h 167990"/>
                <a:gd name="connsiteX3" fmla="*/ 0 w 260239"/>
                <a:gd name="connsiteY3" fmla="*/ 167990 h 167990"/>
                <a:gd name="connsiteX0" fmla="*/ 0 w 260239"/>
                <a:gd name="connsiteY0" fmla="*/ 148806 h 148806"/>
                <a:gd name="connsiteX1" fmla="*/ 36767 w 260239"/>
                <a:gd name="connsiteY1" fmla="*/ 0 h 148806"/>
                <a:gd name="connsiteX2" fmla="*/ 260239 w 260239"/>
                <a:gd name="connsiteY2" fmla="*/ 3428 h 148806"/>
                <a:gd name="connsiteX3" fmla="*/ 0 w 260239"/>
                <a:gd name="connsiteY3" fmla="*/ 148806 h 148806"/>
                <a:gd name="connsiteX0" fmla="*/ 0 w 260239"/>
                <a:gd name="connsiteY0" fmla="*/ 197385 h 197385"/>
                <a:gd name="connsiteX1" fmla="*/ 56591 w 260239"/>
                <a:gd name="connsiteY1" fmla="*/ 0 h 197385"/>
                <a:gd name="connsiteX2" fmla="*/ 260239 w 260239"/>
                <a:gd name="connsiteY2" fmla="*/ 52007 h 197385"/>
                <a:gd name="connsiteX3" fmla="*/ 0 w 260239"/>
                <a:gd name="connsiteY3" fmla="*/ 197385 h 197385"/>
                <a:gd name="connsiteX0" fmla="*/ 0 w 260239"/>
                <a:gd name="connsiteY0" fmla="*/ 271247 h 271247"/>
                <a:gd name="connsiteX1" fmla="*/ 68388 w 260239"/>
                <a:gd name="connsiteY1" fmla="*/ 0 h 271247"/>
                <a:gd name="connsiteX2" fmla="*/ 260239 w 260239"/>
                <a:gd name="connsiteY2" fmla="*/ 125869 h 271247"/>
                <a:gd name="connsiteX3" fmla="*/ 0 w 260239"/>
                <a:gd name="connsiteY3" fmla="*/ 271247 h 27124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239" h="271247">
                  <a:moveTo>
                    <a:pt x="0" y="271247"/>
                  </a:moveTo>
                  <a:lnTo>
                    <a:pt x="68388" y="0"/>
                  </a:lnTo>
                  <a:lnTo>
                    <a:pt x="260239" y="125869"/>
                  </a:lnTo>
                  <a:lnTo>
                    <a:pt x="0" y="27124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</p:grp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14" Type="http://schemas.openxmlformats.org/officeDocument/2006/relationships/image" Target="../media/image5.png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나비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" descr="꽃02.png"/>
          <p:cNvPicPr/>
          <p:nvPr/>
        </p:nvPicPr>
        <p:blipFill rotWithShape="1">
          <a:blip r:embed="rId14">
            <a:alphaModFix/>
            <a:duotone>
              <a:prstClr val="black"/>
              <a:schemeClr val="accent3">
                <a:tint val="45000"/>
                <a:satMod val="400000"/>
              </a:schemeClr>
            </a:duotone>
            <a:lum bright="10000" contrast="20000"/>
          </a:blip>
          <a:stretch>
            <a:fillRect/>
          </a:stretch>
        </p:blipFill>
        <p:spPr>
          <a:xfrm>
            <a:off x="10278013" y="4669717"/>
            <a:ext cx="1913985" cy="218828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609599" y="384159"/>
            <a:ext cx="10972799" cy="758841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body" idx="1"/>
          </p:nvPr>
        </p:nvSpPr>
        <p:spPr>
          <a:xfrm>
            <a:off x="609599" y="1230085"/>
            <a:ext cx="10972799" cy="4896077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2"/>
          </p:nvPr>
        </p:nvSpPr>
        <p:spPr>
          <a:xfrm>
            <a:off x="609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0F7B6038-D81C-430C-BBDD-B369DD43E7B7}" type="datetime1">
              <a:rPr lang="ko-KR" altLang="en-US"/>
              <a:pPr>
                <a:defRPr lang="ko-KR" altLang="en-US"/>
              </a:pPr>
              <a:t>2019-09-27</a:t>
            </a:fld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4"/>
          </p:nvPr>
        </p:nvSpPr>
        <p:spPr>
          <a:xfrm>
            <a:off x="8737599" y="6356350"/>
            <a:ext cx="2844799" cy="365125"/>
          </a:xfrm>
          <a:prstGeom prst="rect">
            <a:avLst/>
          </a:prstGeom>
          <a:noFill/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2C44E7A2-E421-4CB3-85A8-7A035C1FC4D7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  <p:grpSp>
        <p:nvGrpSpPr>
          <p:cNvPr id="7" name=""/>
          <p:cNvGrpSpPr/>
          <p:nvPr/>
        </p:nvGrpSpPr>
        <p:grpSpPr>
          <a:xfrm rot="0">
            <a:off x="0" y="0"/>
            <a:ext cx="12191999" cy="250800"/>
            <a:chOff x="0" y="0"/>
            <a:chExt cx="9144000" cy="250800"/>
          </a:xfrm>
        </p:grpSpPr>
        <p:sp>
          <p:nvSpPr>
            <p:cNvPr id="11" name=""/>
            <p:cNvSpPr/>
            <p:nvPr/>
          </p:nvSpPr>
          <p:spPr>
            <a:xfrm flipH="1">
              <a:off x="0" y="38100"/>
              <a:ext cx="8715404" cy="2127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2" name=""/>
            <p:cNvSpPr/>
            <p:nvPr/>
          </p:nvSpPr>
          <p:spPr>
            <a:xfrm flipH="1">
              <a:off x="0" y="0"/>
              <a:ext cx="9144000" cy="1396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</p:sldLayoutIdLst>
  <p:transition xmlns:mc="http://schemas.openxmlformats.org/markup-compatibility/2006" xmlns:hp="http://schemas.haansoft.com/office/presentation/8.0" mc:Ignorable="hp" hp:hslDur="500"/>
  <p:hf sldNum="0" hdr="0" ftr="0" dt="0"/>
  <p:txStyles>
    <p:titleStyle>
      <a:lvl1pPr algn="l" defTabSz="914400" rtl="0" eaLnBrk="1" latinLnBrk="1" hangingPunct="1">
        <a:spcBef>
          <a:spcPct val="0"/>
        </a:spcBef>
        <a:buNone/>
        <a:defRPr sz="4000" kern="1200">
          <a:solidFill>
            <a:schemeClr val="accent5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Clr>
          <a:schemeClr val="accent4"/>
        </a:buClr>
        <a:buSzPct val="80000"/>
        <a:buFont typeface="Wingdings"/>
        <a:buChar char="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Clr>
          <a:schemeClr val="accent1"/>
        </a:buClr>
        <a:buSzPct val="80000"/>
        <a:buFont typeface="Wingdings"/>
        <a:buChar char="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Clr>
          <a:schemeClr val="accent2"/>
        </a:buClr>
        <a:buSzPct val="80000"/>
        <a:buFont typeface="Wingdings"/>
        <a:buChar char="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Clr>
          <a:schemeClr val="bg1">
            <a:lumMod val="50000"/>
          </a:schemeClr>
        </a:buClr>
        <a:buSzPct val="80000"/>
        <a:buFont typeface="Wingdings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Clr>
          <a:schemeClr val="bg1">
            <a:lumMod val="50000"/>
          </a:schemeClr>
        </a:buClr>
        <a:buSzPct val="100000"/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3625" indent="-180975" algn="l" defTabSz="914400" rtl="0" eaLnBrk="1" latinLnBrk="1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00325" indent="-180975" algn="l" defTabSz="914400" rtl="0" eaLnBrk="1" latinLnBrk="1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67025" indent="-171450" algn="l" defTabSz="914400" rtl="0" eaLnBrk="1" latinLnBrk="1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143250" indent="-180975" algn="l" defTabSz="914400" rtl="0" eaLnBrk="1" latinLnBrk="1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2.pn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3.pn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4.pn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hyperlink" Target="https://youtu.be/rlxEe3r5TgA" TargetMode="External"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5.png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hyperlink" Target="https://ko.wikipedia.org/wiki/%EB%A7%A4%EC%8B%A0%EB%9D%BC%EB%AC%BC%ED%95%B4" TargetMode="External" /><Relationship Id="rId3" Type="http://schemas.openxmlformats.org/officeDocument/2006/relationships/hyperlink" Target="https://ko.wikipedia.org/wiki/%EB%A7%A4%EC%8B%A0%EB%9D%BC%EB%AC%BC%ED%95%B4" TargetMode="External" /><Relationship Id="rId4" Type="http://schemas.openxmlformats.org/officeDocument/2006/relationships/hyperlink" Target="https://ko.wikipedia.org/wiki/%EB%A7%8C%EC%97%BD%EC%A7%91" TargetMode="External" /><Relationship Id="rId5" Type="http://schemas.openxmlformats.org/officeDocument/2006/relationships/hyperlink" Target="https://ko.wikipedia.org/wiki/%EB%82%98%EB%9D%BC_%EC%8B%9C%EB%8C%80" TargetMode="External"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0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1.pn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>나라시대의 사회와 문화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789045"/>
            <a:ext cx="8534399" cy="1752600"/>
          </a:xfrm>
        </p:spPr>
        <p:txBody>
          <a:bodyPr/>
          <a:lstStyle/>
          <a:p>
            <a:pPr>
              <a:defRPr lang="ko-KR" altLang="en-US"/>
            </a:pPr>
            <a:r>
              <a:rPr lang="ko-KR" altLang="en-US"/>
              <a:t>2160****</a:t>
            </a:r>
            <a:endParaRPr lang="ko-KR" altLang="en-US"/>
          </a:p>
          <a:p>
            <a:pPr>
              <a:defRPr lang="ko-KR" altLang="en-US"/>
            </a:pPr>
            <a:r>
              <a:rPr lang="ko-KR" altLang="en-US"/>
              <a:t>권**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 sz="2400"/>
              <a:t>덴표 문화</a:t>
            </a:r>
            <a:endParaRPr lang="ko-KR" altLang="en-US" sz="240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 sz="2000">
                <a:latin typeface="함초롬바탕"/>
                <a:ea typeface="함초롬바탕"/>
              </a:rPr>
              <a:t>한시를 짓는것이 귀족의 교양으로 더욱이 중시되었지만 이해도는 부족</a:t>
            </a:r>
            <a:endParaRPr lang="ko-KR" altLang="en-US" sz="2000">
              <a:latin typeface="함초롬바탕"/>
              <a:ea typeface="함초롬바탕"/>
            </a:endParaRPr>
          </a:p>
          <a:p>
            <a:pPr>
              <a:defRPr lang="ko-KR" altLang="en-US"/>
            </a:pPr>
            <a:endParaRPr lang="ko-KR" altLang="en-US" sz="2000">
              <a:latin typeface="함초롬바탕"/>
              <a:ea typeface="함초롬바탕"/>
            </a:endParaRPr>
          </a:p>
          <a:p>
            <a:pPr>
              <a:defRPr lang="ko-KR" altLang="en-US"/>
            </a:pPr>
            <a:r>
              <a:rPr lang="ko-KR" altLang="en-US" sz="2000">
                <a:latin typeface="함초롬바탕"/>
                <a:ea typeface="함초롬바탕"/>
              </a:rPr>
              <a:t>&lt;가이후소&gt;는 덴지 천황 이래 황족, 귀족, 승려 등의 작품을 모은 일본에 현존하는 최고의 한시집. 그러나 한시의 흉내를 내는 수준.</a:t>
            </a:r>
            <a:endParaRPr lang="ko-KR" altLang="en-US" sz="2000">
              <a:latin typeface="함초롬바탕"/>
              <a:ea typeface="함초롬바탕"/>
            </a:endParaRPr>
          </a:p>
          <a:p>
            <a:pPr>
              <a:defRPr lang="ko-KR" altLang="en-US"/>
            </a:pPr>
            <a:endParaRPr lang="ko-KR" altLang="en-US" sz="2000">
              <a:latin typeface="함초롬바탕"/>
              <a:ea typeface="함초롬바탕"/>
            </a:endParaRPr>
          </a:p>
          <a:p>
            <a:pPr>
              <a:defRPr lang="ko-KR" altLang="en-US"/>
            </a:pPr>
            <a:r>
              <a:rPr lang="ko-KR" altLang="en-US" sz="2000">
                <a:latin typeface="함초롬바탕"/>
                <a:ea typeface="함초롬바탕"/>
              </a:rPr>
              <a:t>한자의 음과 뜻을 활용해 일본어의 표기 방법을 발달.</a:t>
            </a:r>
            <a:endParaRPr lang="ko-KR" altLang="en-US" sz="2000">
              <a:latin typeface="함초롬바탕"/>
              <a:ea typeface="함초롬바탕"/>
            </a:endParaRPr>
          </a:p>
          <a:p>
            <a:pPr>
              <a:defRPr lang="ko-KR" altLang="en-US"/>
            </a:pPr>
            <a:endParaRPr lang="ko-KR" altLang="en-US" sz="2000">
              <a:latin typeface="함초롬바탕"/>
              <a:ea typeface="함초롬바탕"/>
            </a:endParaRPr>
          </a:p>
          <a:p>
            <a:pPr>
              <a:buNone/>
              <a:defRPr lang="ko-KR" altLang="en-US"/>
            </a:pPr>
            <a:r>
              <a:rPr lang="ko-KR" altLang="en-US" sz="2000">
                <a:solidFill>
                  <a:schemeClr val="accent6"/>
                </a:solidFill>
                <a:latin typeface="함초롬바탕"/>
                <a:ea typeface="함초롬바탕"/>
              </a:rPr>
              <a:t>만요가나( 가나의 일종으로, 주로 고대 일본어를 표기하기 위해서 한자의 음을 빌려 쓴 문자)</a:t>
            </a:r>
            <a:endParaRPr lang="ko-KR" altLang="en-US" sz="2000">
              <a:latin typeface="함초롬바탕"/>
              <a:ea typeface="함초롬바탕"/>
            </a:endParaRPr>
          </a:p>
          <a:p>
            <a:pPr>
              <a:defRPr lang="ko-KR" altLang="en-US"/>
            </a:pPr>
            <a:endParaRPr lang="ko-KR" altLang="en-US" sz="2000">
              <a:latin typeface="함초롬바탕"/>
              <a:ea typeface="함초롬바탕"/>
            </a:endParaRPr>
          </a:p>
          <a:p>
            <a:pPr>
              <a:defRPr lang="ko-KR" altLang="en-US"/>
            </a:pPr>
            <a:endParaRPr lang="ko-KR" altLang="en-US" sz="2000">
              <a:latin typeface="함초롬바탕"/>
              <a:ea typeface="함초롬바탕"/>
            </a:endParaRPr>
          </a:p>
          <a:p>
            <a:pPr>
              <a:defRPr lang="ko-KR" altLang="en-US"/>
            </a:pPr>
            <a:endParaRPr lang="ko-KR" altLang="en-US" sz="2000">
              <a:latin typeface="함초롬바탕"/>
              <a:ea typeface="함초롬바탕"/>
            </a:endParaRPr>
          </a:p>
          <a:p>
            <a:pPr>
              <a:defRPr lang="ko-KR" altLang="en-US"/>
            </a:pPr>
            <a:endParaRPr lang="ko-KR" altLang="en-US" sz="2000">
              <a:latin typeface="함초롬바탕"/>
              <a:ea typeface="함초롬바탕"/>
            </a:endParaRPr>
          </a:p>
          <a:p>
            <a:pPr>
              <a:defRPr lang="ko-KR" altLang="en-US"/>
            </a:pPr>
            <a:endParaRPr lang="ko-KR" altLang="en-US" sz="2000">
              <a:latin typeface="함초롬바탕"/>
              <a:ea typeface="함초롬바탕"/>
            </a:endParaRPr>
          </a:p>
          <a:p>
            <a:pPr>
              <a:defRPr lang="ko-KR" altLang="en-US"/>
            </a:pPr>
            <a:endParaRPr lang="ko-KR" altLang="en-US" sz="2000">
              <a:latin typeface="함초롬바탕"/>
              <a:ea typeface="함초롬바탕"/>
            </a:endParaRPr>
          </a:p>
        </p:txBody>
      </p:sp>
      <p:sp>
        <p:nvSpPr>
          <p:cNvPr id="6" name=""/>
          <p:cNvSpPr/>
          <p:nvPr/>
        </p:nvSpPr>
        <p:spPr>
          <a:xfrm>
            <a:off x="3071622" y="3429000"/>
            <a:ext cx="936117" cy="249123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 sz="2400"/>
              <a:t>만엽집</a:t>
            </a:r>
            <a:endParaRPr lang="ko-KR" altLang="en-US" sz="240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231891" y="1600200"/>
            <a:ext cx="6350505" cy="4525963"/>
          </a:xfrm>
        </p:spPr>
        <p:txBody>
          <a:bodyPr/>
          <a:lstStyle/>
          <a:p>
            <a:pPr>
              <a:defRPr lang="ko-KR" altLang="en-US"/>
            </a:pPr>
            <a:r>
              <a:rPr lang="ko-KR" altLang="en-US" sz="2000">
                <a:latin typeface="함초롬바탕"/>
                <a:ea typeface="함초롬바탕"/>
                <a:cs typeface="함초롬바탕"/>
              </a:rPr>
              <a:t>7세기후반~8세기후반에 걸쳐서 만든 일본에 현존하는 고대 일본의 가집.</a:t>
            </a:r>
            <a:endParaRPr lang="ko-KR" altLang="en-US" sz="2000">
              <a:latin typeface="함초롬바탕"/>
              <a:ea typeface="함초롬바탕"/>
              <a:cs typeface="함초롬바탕"/>
            </a:endParaRPr>
          </a:p>
          <a:p>
            <a:pPr>
              <a:defRPr lang="ko-KR" altLang="en-US"/>
            </a:pPr>
            <a:r>
              <a:rPr lang="ko-KR" altLang="en-US" sz="2000">
                <a:latin typeface="함초롬바탕"/>
                <a:ea typeface="함초롬바탕"/>
                <a:cs typeface="함초롬바탕"/>
              </a:rPr>
              <a:t>일본어의 한자가 신자체화 되기 전에 쓰인 책이기 때문에 원래 표기는 '萬葉集'이지만, 신자체화 뒤로는 '万葉集'라고 쓰고 있다.</a:t>
            </a:r>
            <a:endParaRPr lang="ko-KR" altLang="en-US" sz="2000">
              <a:latin typeface="함초롬바탕"/>
              <a:ea typeface="함초롬바탕"/>
              <a:cs typeface="함초롬바탕"/>
            </a:endParaRPr>
          </a:p>
          <a:p>
            <a:pPr>
              <a:defRPr lang="ko-KR" altLang="en-US"/>
            </a:pPr>
            <a:r>
              <a:rPr lang="ko-KR" altLang="en-US" sz="2000">
                <a:latin typeface="함초롬바탕"/>
                <a:ea typeface="함초롬바탕"/>
                <a:cs typeface="함초롬바탕"/>
              </a:rPr>
              <a:t> 일본 천황, 귀족부터 잘 알려지지 않은 신분의 사람까지, 여러 신분의 사람들의 이야기를 읊은 노래를 4500개 이상 모은 것이다.</a:t>
            </a:r>
            <a:endParaRPr lang="ko-KR" altLang="en-US" sz="2000">
              <a:latin typeface="함초롬바탕"/>
              <a:ea typeface="함초롬바탕"/>
              <a:cs typeface="함초롬바탕"/>
            </a:endParaRPr>
          </a:p>
          <a:p>
            <a:pPr>
              <a:defRPr lang="ko-KR" altLang="en-US"/>
            </a:pPr>
            <a:r>
              <a:rPr lang="ko-KR" altLang="en-US" sz="2000">
                <a:latin typeface="함초롬바탕"/>
                <a:ea typeface="함초롬바탕"/>
                <a:cs typeface="함초롬바탕"/>
              </a:rPr>
              <a:t>최초로 일본에서 최초로 문자로 쓰여진 글이자, 일본인을 위해서 문자로 정착된 첫 번째 책이다.-만요가나사용</a:t>
            </a:r>
            <a:endParaRPr lang="ko-KR" altLang="en-US" sz="2000">
              <a:latin typeface="함초롬바탕"/>
              <a:ea typeface="함초롬바탕"/>
              <a:cs typeface="함초롬바탕"/>
            </a:endParaRPr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77298" y="1246441"/>
            <a:ext cx="4594548" cy="46308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 sz="3200">
                <a:latin typeface="함초롬바탕"/>
                <a:ea typeface="함초롬바탕"/>
                <a:cs typeface="함초롬바탕"/>
              </a:rPr>
              <a:t>도다이지</a:t>
            </a:r>
            <a:endParaRPr lang="ko-KR" altLang="en-US" sz="3200">
              <a:latin typeface="함초롬바탕"/>
              <a:ea typeface="함초롬바탕"/>
              <a:cs typeface="함초롬바탕"/>
            </a:endParaRPr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>
          <a:xfrm>
            <a:off x="6384035" y="1230085"/>
            <a:ext cx="5198362" cy="4896077"/>
          </a:xfrm>
        </p:spPr>
        <p:txBody>
          <a:bodyPr/>
          <a:lstStyle/>
          <a:p>
            <a:pPr>
              <a:defRPr lang="ko-KR" altLang="en-US"/>
            </a:pPr>
            <a:r>
              <a:rPr lang="ko-KR" altLang="en-US" sz="2000">
                <a:latin typeface="함초롬바탕"/>
                <a:ea typeface="함초롬바탕"/>
                <a:cs typeface="함초롬바탕"/>
              </a:rPr>
              <a:t>세계에서 가장 큰 목조 건물</a:t>
            </a:r>
            <a:endParaRPr lang="ko-KR" altLang="en-US" sz="2000">
              <a:latin typeface="함초롬바탕"/>
              <a:ea typeface="함초롬바탕"/>
              <a:cs typeface="함초롬바탕"/>
            </a:endParaRPr>
          </a:p>
          <a:p>
            <a:pPr>
              <a:defRPr lang="ko-KR" altLang="en-US"/>
            </a:pPr>
            <a:endParaRPr lang="ko-KR" altLang="en-US" sz="2000">
              <a:latin typeface="함초롬바탕"/>
              <a:ea typeface="함초롬바탕"/>
              <a:cs typeface="함초롬바탕"/>
            </a:endParaRPr>
          </a:p>
          <a:p>
            <a:pPr>
              <a:defRPr lang="ko-KR" altLang="en-US"/>
            </a:pPr>
            <a:r>
              <a:rPr lang="ko-KR" altLang="en-US" sz="2000">
                <a:latin typeface="함초롬바탕"/>
                <a:ea typeface="함초롬바탕"/>
                <a:cs typeface="함초롬바탕"/>
              </a:rPr>
              <a:t>절은 고도 나라의 문화재로서 나라 시의 절, 신사 등을 포함한 7개의 다른 곳과 함께 유네스코 세계유산으로 등재되어 있다.</a:t>
            </a:r>
            <a:endParaRPr lang="ko-KR" altLang="en-US" sz="2000">
              <a:latin typeface="함초롬바탕"/>
              <a:ea typeface="함초롬바탕"/>
              <a:cs typeface="함초롬바탕"/>
            </a:endParaRPr>
          </a:p>
          <a:p>
            <a:pPr>
              <a:defRPr lang="ko-KR" altLang="en-US"/>
            </a:pPr>
            <a:endParaRPr lang="ko-KR" altLang="en-US" sz="2000">
              <a:latin typeface="함초롬바탕"/>
              <a:ea typeface="함초롬바탕"/>
              <a:cs typeface="함초롬바탕"/>
            </a:endParaRPr>
          </a:p>
          <a:p>
            <a:pPr>
              <a:defRPr lang="ko-KR" altLang="en-US"/>
            </a:pPr>
            <a:r>
              <a:rPr lang="ko-KR" altLang="en-US" sz="2000">
                <a:latin typeface="함초롬바탕"/>
                <a:ea typeface="함초롬바탕"/>
                <a:cs typeface="함초롬바탕"/>
              </a:rPr>
              <a:t> 도다이지는 난토 6종(법상종, 화엄종, 성실종, 삼륜종, 율종, 구사종)의 고쿠분지들을 위한 중앙 관리 사원 역할</a:t>
            </a:r>
            <a:endParaRPr lang="ko-KR" altLang="en-US" sz="2000">
              <a:latin typeface="함초롬바탕"/>
              <a:ea typeface="함초롬바탕"/>
              <a:cs typeface="함초롬바탕"/>
            </a:endParaRPr>
          </a:p>
          <a:p>
            <a:pPr>
              <a:defRPr lang="ko-KR" altLang="en-US"/>
            </a:pPr>
            <a:endParaRPr lang="ko-KR" altLang="en-US" sz="2000">
              <a:latin typeface="함초롬바탕"/>
              <a:ea typeface="함초롬바탕"/>
              <a:cs typeface="함초롬바탕"/>
            </a:endParaRPr>
          </a:p>
          <a:p>
            <a:pPr>
              <a:defRPr lang="ko-KR" altLang="en-US"/>
            </a:pPr>
            <a:r>
              <a:rPr lang="ko-KR" altLang="en-US" sz="2000">
                <a:latin typeface="함초롬바탕"/>
                <a:ea typeface="함초롬바탕"/>
                <a:cs typeface="함초롬바탕"/>
              </a:rPr>
              <a:t>대불전은 화재 이후 두 번 재건</a:t>
            </a:r>
            <a:endParaRPr lang="ko-KR" altLang="en-US" sz="2000">
              <a:latin typeface="함초롬바탕"/>
              <a:ea typeface="함초롬바탕"/>
              <a:cs typeface="함초롬바탕"/>
            </a:endParaRPr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110" y="1340739"/>
            <a:ext cx="5651863" cy="37764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 sz="2400"/>
              <a:t>쇼소인(일본어: 正倉院[정창원])</a:t>
            </a:r>
            <a:endParaRPr lang="ko-KR" altLang="en-US" sz="240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384037" y="1417638"/>
            <a:ext cx="5807964" cy="4873626"/>
          </a:xfrm>
        </p:spPr>
        <p:txBody>
          <a:bodyPr/>
          <a:lstStyle/>
          <a:p>
            <a:pPr>
              <a:defRPr lang="ko-KR" altLang="en-US"/>
            </a:pPr>
            <a:r>
              <a:rPr lang="ko-KR" altLang="en-US" sz="2000">
                <a:latin typeface="함초롬바탕"/>
                <a:ea typeface="함초롬바탕"/>
                <a:cs typeface="함초롬바탕"/>
              </a:rPr>
              <a:t>실크로드의 동쪽 종착점</a:t>
            </a:r>
            <a:endParaRPr lang="ko-KR" altLang="en-US" sz="2000">
              <a:latin typeface="함초롬바탕"/>
              <a:ea typeface="함초롬바탕"/>
              <a:cs typeface="함초롬바탕"/>
            </a:endParaRPr>
          </a:p>
          <a:p>
            <a:pPr>
              <a:defRPr lang="ko-KR" altLang="en-US"/>
            </a:pPr>
            <a:endParaRPr lang="ko-KR" altLang="en-US" sz="2000">
              <a:latin typeface="함초롬바탕"/>
              <a:ea typeface="함초롬바탕"/>
              <a:cs typeface="함초롬바탕"/>
            </a:endParaRPr>
          </a:p>
          <a:p>
            <a:pPr>
              <a:defRPr lang="ko-KR" altLang="en-US"/>
            </a:pPr>
            <a:r>
              <a:rPr lang="ko-KR" altLang="en-US" sz="2000">
                <a:latin typeface="함초롬바탕"/>
                <a:ea typeface="함초롬바탕"/>
                <a:cs typeface="함초롬바탕"/>
              </a:rPr>
              <a:t>일본 나라현 나라 시 도다이지(東大寺)의 대불전 북서쪽에 위치한 창고</a:t>
            </a:r>
            <a:endParaRPr lang="ko-KR" altLang="en-US" sz="2000">
              <a:latin typeface="함초롬바탕"/>
              <a:ea typeface="함초롬바탕"/>
              <a:cs typeface="함초롬바탕"/>
            </a:endParaRPr>
          </a:p>
          <a:p>
            <a:pPr>
              <a:defRPr lang="ko-KR" altLang="en-US"/>
            </a:pPr>
            <a:endParaRPr lang="ko-KR" altLang="en-US" sz="2000">
              <a:latin typeface="함초롬바탕"/>
              <a:ea typeface="함초롬바탕"/>
              <a:cs typeface="함초롬바탕"/>
            </a:endParaRPr>
          </a:p>
          <a:p>
            <a:pPr>
              <a:defRPr lang="ko-KR" altLang="en-US"/>
            </a:pPr>
            <a:r>
              <a:rPr lang="ko-KR" altLang="en-US" sz="2000">
                <a:latin typeface="함초롬바탕"/>
                <a:ea typeface="함초롬바탕"/>
                <a:cs typeface="함초롬바탕"/>
              </a:rPr>
              <a:t>쇼무 천황, 고묘 황후 시대의 물건을 비롯하여 나라 시대를 중심으로 한 다수의 일본의 전통 미술공예품들을 소장하고 있다. </a:t>
            </a:r>
            <a:endParaRPr lang="ko-KR" altLang="en-US" sz="2000">
              <a:latin typeface="함초롬바탕"/>
              <a:ea typeface="함초롬바탕"/>
              <a:cs typeface="함초롬바탕"/>
            </a:endParaRPr>
          </a:p>
          <a:p>
            <a:pPr>
              <a:defRPr lang="ko-KR" altLang="en-US"/>
            </a:pPr>
            <a:endParaRPr lang="ko-KR" altLang="en-US" sz="2000">
              <a:latin typeface="함초롬바탕"/>
              <a:ea typeface="함초롬바탕"/>
              <a:cs typeface="함초롬바탕"/>
            </a:endParaRPr>
          </a:p>
          <a:p>
            <a:pPr>
              <a:defRPr lang="ko-KR" altLang="en-US"/>
            </a:pPr>
            <a:r>
              <a:rPr lang="ko-KR" altLang="en-US" sz="2000">
                <a:latin typeface="함초롬바탕"/>
                <a:ea typeface="함초롬바탕"/>
                <a:cs typeface="함초롬바탕"/>
              </a:rPr>
              <a:t>1998년 다른 나라 시내의 문화재들과 함께, 고도 나라의 문화재 중 하나로서 유네스코 세계유산으로 등록되었다.</a:t>
            </a:r>
            <a:endParaRPr lang="ko-KR" altLang="en-US" sz="2000">
              <a:latin typeface="함초롬바탕"/>
              <a:ea typeface="함초롬바탕"/>
              <a:cs typeface="함초롬바탕"/>
            </a:endParaRPr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63270" y="1417638"/>
            <a:ext cx="5832729" cy="48736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 sz="2400"/>
              <a:t>쇼소인의 어원</a:t>
            </a:r>
            <a:endParaRPr lang="ko-KR" altLang="en-US" sz="240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09600" y="980961"/>
            <a:ext cx="10972799" cy="4896077"/>
          </a:xfrm>
        </p:spPr>
        <p:txBody>
          <a:bodyPr/>
          <a:lstStyle/>
          <a:p>
            <a:pPr>
              <a:defRPr lang="ko-KR" altLang="en-US"/>
            </a:pPr>
            <a:r>
              <a:rPr lang="ko-KR" altLang="en-US" sz="2000">
                <a:latin typeface="함초롬바탕"/>
                <a:ea typeface="함초롬바탕"/>
                <a:cs typeface="함초롬바탕"/>
              </a:rPr>
              <a:t>나라시대의 관공서나 큰 사원에는 다수의 창고가 줄지어 있었던 것이 기록되어 있다. </a:t>
            </a:r>
            <a:endParaRPr lang="ko-KR" altLang="en-US" sz="2000">
              <a:latin typeface="함초롬바탕"/>
              <a:ea typeface="함초롬바탕"/>
              <a:cs typeface="함초롬바탕"/>
            </a:endParaRPr>
          </a:p>
          <a:p>
            <a:pPr>
              <a:defRPr lang="ko-KR" altLang="en-US"/>
            </a:pPr>
            <a:endParaRPr lang="ko-KR" altLang="en-US" sz="2000">
              <a:latin typeface="함초롬바탕"/>
              <a:ea typeface="함초롬바탕"/>
              <a:cs typeface="함초롬바탕"/>
            </a:endParaRPr>
          </a:p>
          <a:p>
            <a:pPr>
              <a:defRPr lang="ko-KR" altLang="en-US"/>
            </a:pPr>
            <a:r>
              <a:rPr lang="ko-KR" altLang="en-US" sz="2000">
                <a:latin typeface="함초롬바탕"/>
                <a:ea typeface="함초롬바탕"/>
                <a:cs typeface="함초롬바탕"/>
              </a:rPr>
              <a:t>「쇼소(正倉)」란, 원래 「세금을 거두는 창고」이란 뜻</a:t>
            </a:r>
            <a:endParaRPr lang="ko-KR" altLang="en-US" sz="2000">
              <a:latin typeface="함초롬바탕"/>
              <a:ea typeface="함초롬바탕"/>
              <a:cs typeface="함초롬바탕"/>
            </a:endParaRPr>
          </a:p>
          <a:p>
            <a:pPr>
              <a:defRPr lang="ko-KR" altLang="en-US"/>
            </a:pPr>
            <a:endParaRPr lang="ko-KR" altLang="en-US" sz="2000">
              <a:latin typeface="함초롬바탕"/>
              <a:ea typeface="함초롬바탕"/>
              <a:cs typeface="함초롬바탕"/>
            </a:endParaRPr>
          </a:p>
          <a:p>
            <a:pPr>
              <a:defRPr lang="ko-KR" altLang="en-US"/>
            </a:pPr>
            <a:r>
              <a:rPr lang="ko-KR" altLang="en-US" sz="2000">
                <a:latin typeface="함초롬바탕"/>
                <a:ea typeface="함초롬바탕"/>
                <a:cs typeface="함초롬바탕"/>
              </a:rPr>
              <a:t>나라 시대에 각지에서 상납된 미곡이나 물건 등을 보관하기 위해서, 대장성(大蔵省)을 비롯 관공서에 설치된 것이었다. </a:t>
            </a:r>
            <a:endParaRPr lang="ko-KR" altLang="en-US" sz="2000">
              <a:latin typeface="함초롬바탕"/>
              <a:ea typeface="함초롬바탕"/>
              <a:cs typeface="함초롬바탕"/>
            </a:endParaRPr>
          </a:p>
          <a:p>
            <a:pPr>
              <a:defRPr lang="ko-KR" altLang="en-US"/>
            </a:pPr>
            <a:endParaRPr lang="ko-KR" altLang="en-US" sz="2000">
              <a:latin typeface="함초롬바탕"/>
              <a:ea typeface="함초롬바탕"/>
              <a:cs typeface="함초롬바탕"/>
            </a:endParaRPr>
          </a:p>
          <a:p>
            <a:pPr>
              <a:defRPr lang="ko-KR" altLang="en-US"/>
            </a:pPr>
            <a:r>
              <a:rPr lang="ko-KR" altLang="en-US" sz="2000">
                <a:latin typeface="함초롬바탕"/>
                <a:ea typeface="함초롬바탕"/>
                <a:cs typeface="함초롬바탕"/>
              </a:rPr>
              <a:t>큰 절에는 각각의 영지에서 거둔 물건이나, 절의 집기나 보물 등을 수장하는 창고가 있었다. </a:t>
            </a:r>
            <a:endParaRPr lang="ko-KR" altLang="en-US" sz="2000">
              <a:latin typeface="함초롬바탕"/>
              <a:ea typeface="함초롬바탕"/>
              <a:cs typeface="함초롬바탕"/>
            </a:endParaRPr>
          </a:p>
          <a:p>
            <a:pPr>
              <a:defRPr lang="ko-KR" altLang="en-US"/>
            </a:pPr>
            <a:endParaRPr lang="ko-KR" altLang="en-US" sz="2000">
              <a:latin typeface="함초롬바탕"/>
              <a:ea typeface="함초롬바탕"/>
              <a:cs typeface="함초롬바탕"/>
            </a:endParaRPr>
          </a:p>
          <a:p>
            <a:pPr>
              <a:defRPr lang="ko-KR" altLang="en-US"/>
            </a:pPr>
            <a:r>
              <a:rPr lang="ko-KR" altLang="en-US" sz="2000">
                <a:latin typeface="함초롬바탕"/>
                <a:ea typeface="함초롬바탕"/>
                <a:cs typeface="함초롬바탕"/>
              </a:rPr>
              <a:t>이것을 쇼소(正倉)이라 하였고, 쇼소를 담으로 둘러싼 것을 「쇼소인」이라고 하였다. </a:t>
            </a:r>
            <a:endParaRPr lang="ko-KR" altLang="en-US" sz="2000">
              <a:latin typeface="함초롬바탕"/>
              <a:ea typeface="함초롬바탕"/>
              <a:cs typeface="함초롬바탕"/>
            </a:endParaRPr>
          </a:p>
          <a:p>
            <a:pPr>
              <a:defRPr lang="ko-KR" altLang="en-US"/>
            </a:pPr>
            <a:endParaRPr lang="ko-KR" altLang="en-US" sz="2000">
              <a:latin typeface="함초롬바탕"/>
              <a:ea typeface="함초롬바탕"/>
              <a:cs typeface="함초롬바탕"/>
            </a:endParaRPr>
          </a:p>
          <a:p>
            <a:pPr>
              <a:defRPr lang="ko-KR" altLang="en-US"/>
            </a:pPr>
            <a:r>
              <a:rPr lang="ko-KR" altLang="en-US" sz="2000">
                <a:latin typeface="함초롬바탕"/>
                <a:ea typeface="함초롬바탕"/>
                <a:cs typeface="함초롬바탕"/>
              </a:rPr>
              <a:t>나라 7대사</a:t>
            </a:r>
            <a:r>
              <a:rPr lang="ko-KR" altLang="en-US" sz="2000">
                <a:solidFill>
                  <a:schemeClr val="accent6"/>
                </a:solidFill>
                <a:latin typeface="함초롬바탕"/>
                <a:ea typeface="함초롬바탕"/>
                <a:cs typeface="함초롬바탕"/>
              </a:rPr>
              <a:t>(다이안지(大安寺), 간고지(元興寺), 호류지(法隆寺), 고후쿠지(興福寺), 사이다이지(西大寺), 도다이지(東大寺), 야쿠시지(薬師寺)</a:t>
            </a:r>
            <a:r>
              <a:rPr lang="ko-KR" altLang="en-US" sz="2000">
                <a:latin typeface="함초롬바탕"/>
                <a:ea typeface="함초롬바탕"/>
                <a:cs typeface="함초롬바탕"/>
              </a:rPr>
              <a:t> 에는 각각 쇼소인이 있었지만, 후에 폐사되어 도다이지(東大寺)의 것만이 남아있다.</a:t>
            </a:r>
            <a:endParaRPr lang="ko-KR" altLang="en-US" sz="2000">
              <a:latin typeface="함초롬바탕"/>
              <a:ea typeface="함초롬바탕"/>
              <a:cs typeface="함초롬바탕"/>
            </a:endParaRPr>
          </a:p>
          <a:p>
            <a:pPr>
              <a:defRPr lang="ko-KR" altLang="en-US"/>
            </a:pPr>
            <a:endParaRPr lang="ko-KR" altLang="en-US" sz="2000">
              <a:latin typeface="함초롬바탕"/>
              <a:ea typeface="함초롬바탕"/>
              <a:cs typeface="함초롬바탕"/>
            </a:endParaRPr>
          </a:p>
          <a:p>
            <a:pPr>
              <a:defRPr lang="ko-KR" altLang="en-US"/>
            </a:pPr>
            <a:r>
              <a:rPr lang="ko-KR" altLang="en-US" sz="2000">
                <a:latin typeface="함초롬바탕"/>
                <a:ea typeface="함초롬바탕"/>
                <a:cs typeface="함초롬바탕"/>
              </a:rPr>
              <a:t> 이 때문에,「쇼소인」은 도다이지 대불전 북서쪽에 자리잡은 창고를 뜻하는 고유명사가 되었다.</a:t>
            </a:r>
            <a:endParaRPr lang="ko-KR" altLang="en-US" sz="2000">
              <a:latin typeface="함초롬바탕"/>
              <a:ea typeface="함초롬바탕"/>
              <a:cs typeface="함초롬바탕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 sz="2400"/>
              <a:t>쇼소인의 보물</a:t>
            </a:r>
            <a:endParaRPr lang="ko-KR" altLang="en-US" sz="240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 sz="2000">
                <a:latin typeface="함초롬바탕"/>
                <a:ea typeface="함초롬바탕"/>
                <a:cs typeface="함초롬바탕"/>
              </a:rPr>
              <a:t>쇼소인은 도다이지의 부속창고로 쇼무 천황 사후에 그부인인 고묘 황후가 헌납한 쇼무 천황의 유품을 중심으로 나라 시대의 보물이 소장되어있다. </a:t>
            </a:r>
            <a:endParaRPr lang="ko-KR" altLang="en-US" sz="2000">
              <a:latin typeface="함초롬바탕"/>
              <a:ea typeface="함초롬바탕"/>
              <a:cs typeface="함초롬바탕"/>
            </a:endParaRPr>
          </a:p>
          <a:p>
            <a:pPr>
              <a:buNone/>
              <a:defRPr lang="ko-KR" altLang="en-US"/>
            </a:pPr>
            <a:endParaRPr lang="ko-KR" altLang="en-US" sz="2000">
              <a:latin typeface="함초롬바탕"/>
              <a:ea typeface="함초롬바탕"/>
              <a:cs typeface="함초롬바탕"/>
            </a:endParaRPr>
          </a:p>
          <a:p>
            <a:pPr>
              <a:defRPr lang="ko-KR" altLang="en-US"/>
            </a:pPr>
            <a:r>
              <a:rPr lang="ko-KR" altLang="en-US" sz="2000">
                <a:latin typeface="함초롬바탕"/>
                <a:ea typeface="함초롬바탕"/>
                <a:cs typeface="함초롬바탕"/>
              </a:rPr>
              <a:t>쇼소인의 보물은 동서 문화의 보고라 말해질 정도로 국제적이다. </a:t>
            </a:r>
            <a:endParaRPr lang="ko-KR" altLang="en-US" sz="2000">
              <a:latin typeface="함초롬바탕"/>
              <a:ea typeface="함초롬바탕"/>
              <a:cs typeface="함초롬바탕"/>
            </a:endParaRPr>
          </a:p>
          <a:p>
            <a:pPr>
              <a:defRPr lang="ko-KR" altLang="en-US"/>
            </a:pPr>
            <a:endParaRPr lang="ko-KR" altLang="en-US" sz="2000">
              <a:latin typeface="함초롬바탕"/>
              <a:ea typeface="함초롬바탕"/>
              <a:cs typeface="함초롬바탕"/>
            </a:endParaRPr>
          </a:p>
          <a:p>
            <a:pPr>
              <a:defRPr lang="ko-KR" altLang="en-US"/>
            </a:pPr>
            <a:r>
              <a:rPr lang="ko-KR" altLang="en-US" sz="2000">
                <a:latin typeface="함초롬바탕"/>
                <a:ea typeface="함초롬바탕"/>
                <a:cs typeface="함초롬바탕"/>
              </a:rPr>
              <a:t>신라, 발해, 당의 물건뿐만 아니라 동로마, 이슬람, 인도, 동남아시아 지역의 물건도 소장하고 있다. 서방세계의 물건은 중국 당을 통해 신라 상인들의 손을 거쳐 수입된 것이다. </a:t>
            </a:r>
            <a:endParaRPr lang="ko-KR" altLang="en-US" sz="2000">
              <a:latin typeface="함초롬바탕"/>
              <a:ea typeface="함초롬바탕"/>
              <a:cs typeface="함초롬바탕"/>
            </a:endParaRPr>
          </a:p>
          <a:p>
            <a:pPr>
              <a:defRPr lang="ko-KR" altLang="en-US"/>
            </a:pPr>
            <a:endParaRPr lang="ko-KR" altLang="en-US" sz="2000">
              <a:latin typeface="함초롬바탕"/>
              <a:ea typeface="함초롬바탕"/>
              <a:cs typeface="함초롬바탕"/>
            </a:endParaRPr>
          </a:p>
          <a:p>
            <a:pPr>
              <a:defRPr lang="ko-KR" altLang="en-US"/>
            </a:pPr>
            <a:r>
              <a:rPr lang="ko-KR" altLang="en-US" sz="2000">
                <a:latin typeface="함초롬바탕"/>
                <a:ea typeface="함초롬바탕"/>
                <a:cs typeface="함초롬바탕"/>
              </a:rPr>
              <a:t>신라와의 활발한 교역내용은 '매신라물해'를 보면 알 수있음</a:t>
            </a:r>
            <a:endParaRPr lang="ko-KR" altLang="en-US" sz="2000">
              <a:latin typeface="함초롬바탕"/>
              <a:ea typeface="함초롬바탕"/>
              <a:cs typeface="함초롬바탕"/>
            </a:endParaRPr>
          </a:p>
          <a:p>
            <a:pPr>
              <a:defRPr lang="ko-KR" altLang="en-US"/>
            </a:pPr>
            <a:endParaRPr lang="ko-KR" altLang="en-US" sz="2000">
              <a:latin typeface="함초롬바탕"/>
              <a:ea typeface="함초롬바탕"/>
              <a:cs typeface="함초롬바탕"/>
            </a:endParaRPr>
          </a:p>
          <a:p>
            <a:pPr algn="l" defTabSz="871876" rtl="0" eaLnBrk="1" latinLnBrk="1" hangingPunct="1">
              <a:spcBef>
                <a:spcPct val="0"/>
              </a:spcBef>
              <a:buNone/>
              <a:defRPr lang="ko-KR" altLang="en-US"/>
            </a:pPr>
            <a:r>
              <a:rPr lang="en-US" altLang="en-US" sz="2000">
                <a:latin typeface="함초롬바탕"/>
                <a:ea typeface="함초롬바탕"/>
                <a:cs typeface="함초롬바탕"/>
                <a:hlinkClick r:id="rId2"/>
              </a:rPr>
              <a:t>https://youtu.be/rlxEe3r5TgA</a:t>
            </a:r>
            <a:r>
              <a:rPr lang="ko-KR" altLang="en-US" sz="2000">
                <a:latin typeface="함초롬바탕"/>
                <a:ea typeface="함초롬바탕"/>
                <a:cs typeface="함초롬바탕"/>
              </a:rPr>
              <a:t>-</a:t>
            </a:r>
            <a:r>
              <a:rPr xmlns:mc="http://schemas.openxmlformats.org/markup-compatibility/2006" xmlns:hp="http://schemas.haansoft.com/office/presentation/8.0" kumimoji="0" lang="ko-KR" altLang="en-US" sz="2000" b="0" i="0" u="none" strike="noStrike" kern="1200" cap="none" normalizeH="0" mc:Ignorable="hp" hp:hslEmbossed="0">
                <a:solidFill>
                  <a:srgbClr val="660000"/>
                </a:solidFill>
                <a:latin typeface="함초롬바탕"/>
                <a:ea typeface="함초롬바탕"/>
                <a:cs typeface="함초롬바탕"/>
              </a:rPr>
              <a:t>쇼소인의 보물 관련 영상</a:t>
            </a:r>
            <a:endParaRPr xmlns:mc="http://schemas.openxmlformats.org/markup-compatibility/2006" xmlns:hp="http://schemas.haansoft.com/office/presentation/8.0" kumimoji="0" lang="ko-KR" altLang="en-US" sz="2000" b="0" i="0" u="none" strike="noStrike" kern="1200" cap="none" normalizeH="0" mc:Ignorable="hp" hp:hslEmbossed="0">
              <a:solidFill>
                <a:srgbClr val="660000"/>
              </a:solidFill>
              <a:latin typeface="함초롬바탕"/>
              <a:ea typeface="함초롬바탕"/>
              <a:cs typeface="함초롬바탕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 sz="2400"/>
              <a:t>매신라물해</a:t>
            </a:r>
            <a:endParaRPr lang="ko-KR" altLang="en-US" sz="240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096000" y="1600200"/>
            <a:ext cx="5486397" cy="4525963"/>
          </a:xfrm>
        </p:spPr>
        <p:txBody>
          <a:bodyPr/>
          <a:lstStyle/>
          <a:p>
            <a:pPr>
              <a:defRPr lang="ko-KR" altLang="en-US"/>
            </a:pPr>
            <a:r>
              <a:rPr lang="ko-KR" altLang="en-US" sz="2000">
                <a:latin typeface="함초롬바탕"/>
                <a:ea typeface="함초롬바탕"/>
              </a:rPr>
              <a:t>일본에 들어 온 신라물건을 사기 위해 일본의 관인, 귀족들이 물품의 종류와 가격을 적어 관청에 올린 문서이다</a:t>
            </a:r>
            <a:r>
              <a:rPr lang="ko-KR" altLang="en-US" sz="1000">
                <a:latin typeface="함초롬바탕"/>
                <a:ea typeface="함초롬바탕"/>
              </a:rPr>
              <a:t>.</a:t>
            </a:r>
            <a:endParaRPr lang="ko-KR" altLang="en-US" sz="1000">
              <a:latin typeface="함초롬바탕"/>
              <a:ea typeface="함초롬바탕"/>
            </a:endParaRPr>
          </a:p>
          <a:p>
            <a:pPr>
              <a:defRPr lang="ko-KR" altLang="en-US"/>
            </a:pPr>
            <a:endParaRPr lang="ko-KR" altLang="en-US" sz="1000">
              <a:latin typeface="함초롬바탕"/>
              <a:ea typeface="함초롬바탕"/>
            </a:endParaRPr>
          </a:p>
          <a:p>
            <a:pPr>
              <a:defRPr lang="ko-KR" altLang="en-US"/>
            </a:pPr>
            <a:r>
              <a:rPr lang="ko-KR" altLang="en-US" sz="2000">
                <a:latin typeface="함초롬바탕"/>
                <a:ea typeface="함초롬바탕"/>
              </a:rPr>
              <a:t>각종 금속공예, 모직 및 가죽제품, 불교 관련 물건, 약품, 향로, 염료 등 다양하다. 신라에서 생산되지 않는 약품이나 향료, 염료와 같은 물품은 신라 상인의 중개무역을 통해 들어온 것이다.</a:t>
            </a:r>
            <a:endParaRPr lang="ko-KR" altLang="en-US" sz="2000">
              <a:latin typeface="함초롬바탕"/>
              <a:ea typeface="함초롬바탕"/>
            </a:endParaRPr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06083" y="1417638"/>
            <a:ext cx="5385854" cy="46361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>출 처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 sz="2000">
                <a:hlinkClick r:id="rId2"/>
              </a:rPr>
              <a:t>https://ko.wikipedia.org/wiki/%EB%A7%A4%EC%8B%A0%EB%9D%BC%EB%AC%BC%ED%95%B4</a:t>
            </a:r>
            <a:r>
              <a:rPr lang="ko-KR" altLang="en-US" sz="2000"/>
              <a:t> - 위키백과 매신라물해</a:t>
            </a:r>
            <a:endParaRPr lang="ko-KR" altLang="en-US" sz="2000"/>
          </a:p>
          <a:p>
            <a:pPr>
              <a:defRPr lang="ko-KR" altLang="en-US"/>
            </a:pPr>
            <a:r>
              <a:rPr lang="ko-KR" altLang="en-US" sz="2000">
                <a:hlinkClick r:id="rId3"/>
              </a:rPr>
              <a:t>https://ko.wikipedia.org/wiki/</a:t>
            </a:r>
            <a:r>
              <a:rPr lang="ko-KR" altLang="en-US" sz="2000"/>
              <a:t> -쇼소인 </a:t>
            </a:r>
            <a:endParaRPr lang="ko-KR" altLang="en-US" sz="2000"/>
          </a:p>
          <a:p>
            <a:pPr>
              <a:defRPr lang="ko-KR" altLang="en-US"/>
            </a:pPr>
            <a:r>
              <a:rPr lang="ko-KR" altLang="en-US" sz="2000">
                <a:hlinkClick r:id="rId4"/>
              </a:rPr>
              <a:t>https://ko.wikipedia.org/wiki/%EB%A7%8C%EC%97%BD%EC%A7%91</a:t>
            </a:r>
            <a:r>
              <a:rPr lang="ko-KR" altLang="en-US" sz="2000"/>
              <a:t> -만엽집</a:t>
            </a:r>
            <a:endParaRPr lang="ko-KR" altLang="en-US" sz="2000"/>
          </a:p>
          <a:p>
            <a:pPr>
              <a:defRPr lang="ko-KR" altLang="en-US"/>
            </a:pPr>
            <a:r>
              <a:rPr lang="ko-KR" altLang="en-US" sz="2000">
                <a:hlinkClick r:id="rId5"/>
              </a:rPr>
              <a:t>https://ko.wikipedia.org/wiki/%EB%82%98%EB%9D%BC_%EC%8B%9C%EB%8C%80</a:t>
            </a:r>
            <a:r>
              <a:rPr lang="ko-KR" altLang="en-US" sz="2000"/>
              <a:t> -나라시대 관련</a:t>
            </a:r>
            <a:endParaRPr lang="ko-KR" altLang="en-US" sz="2000"/>
          </a:p>
          <a:p>
            <a:pPr>
              <a:defRPr lang="ko-KR" altLang="en-US"/>
            </a:pPr>
            <a:r>
              <a:rPr lang="ko-KR" altLang="en-US" sz="1900" u="sng">
                <a:solidFill>
                  <a:srgbClr val="800080"/>
                </a:solidFill>
                <a:ea typeface="함초롬바탕"/>
              </a:rPr>
              <a:t>http://m.blog.daum.net/osu0582/931</a:t>
            </a:r>
            <a:r>
              <a:rPr lang="ko-KR" altLang="en-US" sz="1900" u="sng">
                <a:ea typeface="함초롬바탕"/>
              </a:rPr>
              <a:t> - 나라시대관련</a:t>
            </a:r>
            <a:endParaRPr lang="ko-KR" altLang="en-US" sz="1900" u="sng">
              <a:ea typeface="함초롬바탕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>목    차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09601" y="1556765"/>
            <a:ext cx="10972798" cy="4525963"/>
          </a:xfrm>
        </p:spPr>
        <p:txBody>
          <a:bodyPr/>
          <a:lstStyle/>
          <a:p>
            <a:pPr>
              <a:defRPr lang="ko-KR" altLang="en-US"/>
            </a:pPr>
            <a:r>
              <a:rPr lang="ko-KR" altLang="en-US" sz="2000"/>
              <a:t>나라시대의 소개</a:t>
            </a:r>
            <a:endParaRPr lang="ko-KR" altLang="en-US" sz="2000"/>
          </a:p>
          <a:p>
            <a:pPr>
              <a:defRPr lang="ko-KR" altLang="en-US"/>
            </a:pPr>
            <a:endParaRPr lang="ko-KR" altLang="en-US" sz="2000"/>
          </a:p>
          <a:p>
            <a:pPr>
              <a:defRPr lang="ko-KR" altLang="en-US"/>
            </a:pPr>
            <a:r>
              <a:rPr lang="ko-KR" altLang="en-US" sz="2000"/>
              <a:t>다이호 율령</a:t>
            </a:r>
            <a:endParaRPr lang="ko-KR" altLang="en-US" sz="2000"/>
          </a:p>
          <a:p>
            <a:pPr>
              <a:defRPr lang="ko-KR" altLang="en-US"/>
            </a:pPr>
            <a:endParaRPr lang="ko-KR" altLang="en-US" sz="2000"/>
          </a:p>
          <a:p>
            <a:pPr>
              <a:defRPr lang="ko-KR" altLang="en-US"/>
            </a:pPr>
            <a:r>
              <a:rPr lang="ko-KR" altLang="en-US" sz="2000"/>
              <a:t>덴표문화 </a:t>
            </a:r>
            <a:endParaRPr lang="ko-KR" altLang="en-US" sz="2000"/>
          </a:p>
          <a:p>
            <a:pPr>
              <a:defRPr lang="ko-KR" altLang="en-US"/>
            </a:pPr>
            <a:endParaRPr lang="ko-KR" altLang="en-US" sz="2000"/>
          </a:p>
          <a:p>
            <a:pPr>
              <a:defRPr lang="ko-KR" altLang="en-US"/>
            </a:pPr>
            <a:r>
              <a:rPr lang="ko-KR" altLang="en-US" sz="2000"/>
              <a:t>덴표문화 - </a:t>
            </a:r>
            <a:r>
              <a:rPr lang="en-US" altLang="ko-KR" sz="2000"/>
              <a:t>1</a:t>
            </a:r>
            <a:r>
              <a:rPr lang="ko-KR" altLang="en-US" sz="2000"/>
              <a:t>.만엽집 2.도다이지 3.쇼소인  3-1 쇼소인의 보물 3-2 매신라물해</a:t>
            </a:r>
            <a:endParaRPr lang="ko-KR" altLang="en-US" sz="2000"/>
          </a:p>
          <a:p>
            <a:pPr>
              <a:defRPr lang="ko-KR" altLang="en-US"/>
            </a:pPr>
            <a:endParaRPr lang="ko-KR" altLang="en-US" sz="2000"/>
          </a:p>
          <a:p>
            <a:pPr>
              <a:defRPr lang="ko-KR" altLang="en-US"/>
            </a:pPr>
            <a:r>
              <a:rPr lang="ko-KR" altLang="en-US" sz="2000"/>
              <a:t>출처</a:t>
            </a:r>
            <a:endParaRPr lang="ko-KR" altLang="en-US" sz="2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 sz="2400">
                <a:latin typeface="함초롬바탕"/>
                <a:ea typeface="함초롬바탕"/>
              </a:rPr>
              <a:t>나라 시대(일본어: 奈良時代 나라지다이, 710년 ~ 794년)</a:t>
            </a:r>
            <a:endParaRPr lang="ko-KR" altLang="en-US" sz="2400">
              <a:latin typeface="함초롬바탕"/>
              <a:ea typeface="함초롬바탕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 sz="2000">
                <a:latin typeface="함초롬바탕"/>
                <a:ea typeface="함초롬바탕"/>
              </a:rPr>
              <a:t>넓은 의미로는 710년 겐메이 천황이 헤이조쿄(平城京)로 천도한 때부터 794년 간무 천황이 헤이안쿄(平安京)로 천도할 때까지의 84년의 기간</a:t>
            </a:r>
            <a:endParaRPr lang="ko-KR" altLang="en-US" sz="2000">
              <a:latin typeface="함초롬바탕"/>
              <a:ea typeface="함초롬바탕"/>
            </a:endParaRPr>
          </a:p>
          <a:p>
            <a:pPr>
              <a:defRPr lang="ko-KR" altLang="en-US"/>
            </a:pPr>
            <a:endParaRPr lang="ko-KR" altLang="en-US" sz="2000">
              <a:latin typeface="함초롬바탕"/>
              <a:ea typeface="함초롬바탕"/>
            </a:endParaRPr>
          </a:p>
          <a:p>
            <a:pPr>
              <a:defRPr lang="ko-KR" altLang="en-US"/>
            </a:pPr>
            <a:r>
              <a:rPr lang="ko-KR" altLang="en-US" sz="2000">
                <a:latin typeface="함초롬바탕"/>
                <a:ea typeface="함초롬바탕"/>
              </a:rPr>
              <a:t>좁은 의미로는 710년에서 784년에 간무 천황이 나가오카쿄(長岡京)로 천도할 때 까지이 74년의 기간</a:t>
            </a:r>
            <a:endParaRPr lang="ko-KR" altLang="en-US" sz="2000">
              <a:latin typeface="함초롬바탕"/>
              <a:ea typeface="함초롬바탕"/>
            </a:endParaRPr>
          </a:p>
          <a:p>
            <a:pPr>
              <a:defRPr lang="ko-KR" altLang="en-US"/>
            </a:pPr>
            <a:endParaRPr lang="ko-KR" altLang="en-US" sz="2000">
              <a:latin typeface="함초롬바탕"/>
              <a:ea typeface="함초롬바탕"/>
            </a:endParaRPr>
          </a:p>
          <a:p>
            <a:pPr>
              <a:defRPr lang="ko-KR" altLang="en-US"/>
            </a:pPr>
            <a:r>
              <a:rPr lang="ko-KR" altLang="en-US" sz="2000">
                <a:latin typeface="함초롬바탕"/>
                <a:ea typeface="함초롬바탕"/>
              </a:rPr>
              <a:t>710년에 수도를 나라의 헤이조쿄로 천도하였다. </a:t>
            </a:r>
            <a:endParaRPr lang="ko-KR" altLang="en-US" sz="2000">
              <a:latin typeface="함초롬바탕"/>
              <a:ea typeface="함초롬바탕"/>
            </a:endParaRPr>
          </a:p>
          <a:p>
            <a:pPr>
              <a:defRPr lang="ko-KR" altLang="en-US"/>
            </a:pPr>
            <a:endParaRPr lang="ko-KR" altLang="en-US" sz="2000">
              <a:latin typeface="함초롬바탕"/>
              <a:ea typeface="함초롬바탕"/>
            </a:endParaRPr>
          </a:p>
          <a:p>
            <a:pPr>
              <a:defRPr lang="ko-KR" altLang="en-US"/>
            </a:pPr>
            <a:r>
              <a:rPr lang="ko-KR" altLang="en-US" sz="2000">
                <a:latin typeface="함초롬바탕"/>
                <a:ea typeface="함초롬바탕"/>
              </a:rPr>
              <a:t>헤이죠코 천도에 앞서 선정되고 시행된 다이호 율령(大宝律令)이 일본국내의 실정에 맞게 여러 방면에서 검토하고 수정하여 시행착오를 거치면서 율령국가, 천황중심의 전제국가, 중앙집권국가를 지향하던 시대</a:t>
            </a:r>
            <a:endParaRPr lang="ko-KR" altLang="en-US" sz="2000">
              <a:latin typeface="함초롬바탕"/>
              <a:ea typeface="함초롬바탕"/>
            </a:endParaRPr>
          </a:p>
          <a:p>
            <a:pPr>
              <a:defRPr lang="ko-KR" altLang="en-US"/>
            </a:pPr>
            <a:endParaRPr lang="ko-KR" altLang="en-US" sz="2000">
              <a:latin typeface="함초롬바탕"/>
              <a:ea typeface="함초롬바탕"/>
            </a:endParaRPr>
          </a:p>
          <a:p>
            <a:pPr>
              <a:defRPr lang="ko-KR" altLang="en-US"/>
            </a:pPr>
            <a:r>
              <a:rPr lang="ko-KR" altLang="en-US" sz="2000">
                <a:latin typeface="함초롬바탕"/>
                <a:ea typeface="함초롬바탕"/>
              </a:rPr>
              <a:t>처음으로 '일본'을 국호로 사용</a:t>
            </a:r>
            <a:endParaRPr lang="ko-KR" altLang="en-US" sz="2000">
              <a:latin typeface="함초롬바탕"/>
              <a:ea typeface="함초롬바탕"/>
            </a:endParaRPr>
          </a:p>
          <a:p>
            <a:pPr>
              <a:defRPr lang="ko-KR" altLang="en-US"/>
            </a:pPr>
            <a:endParaRPr lang="ko-KR" altLang="en-US" sz="2000">
              <a:latin typeface="함초롬바탕"/>
              <a:ea typeface="함초롬바탕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1700784"/>
            <a:ext cx="12288774" cy="5157216"/>
          </a:xfrm>
          <a:prstGeom prst="rect">
            <a:avLst/>
          </a:prstGeom>
        </p:spPr>
      </p:pic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451866" y="0"/>
            <a:ext cx="10972800" cy="1899666"/>
          </a:xfrm>
        </p:spPr>
        <p:txBody>
          <a:bodyPr/>
          <a:lstStyle/>
          <a:p>
            <a:pPr algn="ctr">
              <a:defRPr lang="ko-KR" altLang="en-US"/>
            </a:pPr>
            <a:r>
              <a:rPr lang="ko-KR" altLang="en-US" sz="4500"/>
              <a:t>나라시대의 사회</a:t>
            </a:r>
            <a:endParaRPr lang="ko-KR" altLang="en-US" sz="45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>나라시대의 사회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 sz="2000"/>
              <a:t>율령시대(律令時代)의 전성기에 해당하며 정치적으로는 중앙집권적 통치를 추구</a:t>
            </a:r>
            <a:endParaRPr lang="ko-KR" altLang="en-US" sz="2000"/>
          </a:p>
          <a:p>
            <a:pPr>
              <a:defRPr lang="ko-KR" altLang="en-US"/>
            </a:pPr>
            <a:endParaRPr lang="ko-KR" altLang="en-US" sz="2000"/>
          </a:p>
          <a:p>
            <a:pPr>
              <a:defRPr lang="ko-KR" altLang="en-US"/>
            </a:pPr>
            <a:r>
              <a:rPr lang="ko-KR" altLang="en-US" sz="2000"/>
              <a:t> 메이지 유신 이전까지 마지막으로 대외교류가 활발했던 시대</a:t>
            </a:r>
            <a:endParaRPr lang="ko-KR" altLang="en-US" sz="2000"/>
          </a:p>
          <a:p>
            <a:pPr>
              <a:defRPr lang="ko-KR" altLang="en-US"/>
            </a:pPr>
            <a:endParaRPr lang="ko-KR" altLang="en-US" sz="2000"/>
          </a:p>
          <a:p>
            <a:pPr>
              <a:defRPr lang="ko-KR" altLang="en-US"/>
            </a:pPr>
            <a:r>
              <a:rPr lang="ko-KR" altLang="en-US" sz="2000"/>
              <a:t> 헤이안 시대부터는 신라, 당나라 등 해외와의 교류가 크게 감소하고 국풍문화가 발달하기 때문</a:t>
            </a:r>
            <a:endParaRPr lang="ko-KR" altLang="en-US" sz="2000"/>
          </a:p>
          <a:p>
            <a:pPr>
              <a:defRPr lang="ko-KR" altLang="en-US"/>
            </a:pPr>
            <a:endParaRPr lang="ko-KR" altLang="en-US" sz="2000"/>
          </a:p>
          <a:p>
            <a:pPr>
              <a:defRPr lang="ko-KR" altLang="en-US"/>
            </a:pPr>
            <a:r>
              <a:rPr lang="ko-KR" altLang="en-US" sz="2000"/>
              <a:t>견당사, 견신라사를 통한 활발한 교류</a:t>
            </a:r>
            <a:endParaRPr lang="ko-KR" altLang="en-US" sz="2000"/>
          </a:p>
          <a:p>
            <a:pPr>
              <a:defRPr lang="ko-KR" altLang="en-US"/>
            </a:pPr>
            <a:endParaRPr lang="ko-KR" altLang="en-US" sz="2000"/>
          </a:p>
          <a:p>
            <a:pPr>
              <a:defRPr lang="ko-KR" altLang="en-US"/>
            </a:pPr>
            <a:r>
              <a:rPr lang="ko-KR" altLang="en-US" sz="2000"/>
              <a:t>당보다는 신라와 활발히 교류</a:t>
            </a:r>
            <a:endParaRPr lang="ko-KR" altLang="en-US" sz="2000"/>
          </a:p>
          <a:p>
            <a:pPr>
              <a:defRPr lang="ko-KR" altLang="en-US"/>
            </a:pPr>
            <a:endParaRPr lang="ko-KR" altLang="en-US" sz="2000"/>
          </a:p>
          <a:p>
            <a:pPr>
              <a:defRPr lang="ko-KR" altLang="en-US"/>
            </a:pPr>
            <a:r>
              <a:rPr lang="ko-KR" altLang="en-US" sz="2000"/>
              <a:t>신라 사신들이 일본에 39차례나 파견되고, 같은 기간에 일본 사신들은 신라를 25차례 방문했다. 그 기간에 당나라로 견당사를 보낸 것은 불과 10차례였다</a:t>
            </a:r>
            <a:endParaRPr lang="ko-KR" altLang="en-US" sz="2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 sz="2900"/>
              <a:t>다이호 율령</a:t>
            </a:r>
            <a:endParaRPr lang="ko-KR" altLang="en-US" sz="290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11801" y="1142999"/>
            <a:ext cx="7070595" cy="4983162"/>
          </a:xfrm>
        </p:spPr>
        <p:txBody>
          <a:bodyPr/>
          <a:lstStyle/>
          <a:p>
            <a:pPr>
              <a:defRPr lang="ko-KR" altLang="en-US"/>
            </a:pPr>
            <a:r>
              <a:rPr lang="ko-KR" altLang="en-US" sz="2000">
                <a:latin typeface="함초롬바탕"/>
                <a:ea typeface="함초롬바탕"/>
              </a:rPr>
              <a:t>681년, 덴무 천황이 율령제정을 명하는 교지를 내린 뒤, 덴무 천황 사후 지토 천황 3년 6월(689년)에 아스카기요미하라 령(飛鳥浄御原令)이 반포·제정되었다. </a:t>
            </a:r>
            <a:endParaRPr lang="ko-KR" altLang="en-US" sz="2000">
              <a:latin typeface="함초롬바탕"/>
              <a:ea typeface="함초롬바탕"/>
            </a:endParaRPr>
          </a:p>
          <a:p>
            <a:pPr>
              <a:buNone/>
              <a:defRPr lang="ko-KR" altLang="en-US"/>
            </a:pPr>
            <a:endParaRPr lang="ko-KR" altLang="en-US" sz="2000">
              <a:latin typeface="함초롬바탕"/>
              <a:ea typeface="함초롬바탕"/>
            </a:endParaRPr>
          </a:p>
          <a:p>
            <a:pPr>
              <a:defRPr lang="ko-KR" altLang="en-US"/>
            </a:pPr>
            <a:r>
              <a:rPr lang="ko-KR" altLang="en-US" sz="2000">
                <a:latin typeface="함초롬바탕"/>
                <a:ea typeface="함초롬바탕"/>
              </a:rPr>
              <a:t>단, 이 령(令)은 선구적인 율령법이었으나, 율(律)이 제외되었고 또한 일본의 국내 사정에 맞지 않는 부분이 많다는 한계가 있었다.</a:t>
            </a:r>
            <a:endParaRPr lang="ko-KR" altLang="en-US" sz="2000">
              <a:latin typeface="함초롬바탕"/>
              <a:ea typeface="함초롬바탕"/>
            </a:endParaRPr>
          </a:p>
          <a:p>
            <a:pPr>
              <a:defRPr lang="ko-KR" altLang="en-US"/>
            </a:pPr>
            <a:endParaRPr lang="ko-KR" altLang="en-US" sz="2000">
              <a:latin typeface="함초롬바탕"/>
              <a:ea typeface="함초롬바탕"/>
            </a:endParaRPr>
          </a:p>
          <a:p>
            <a:pPr>
              <a:defRPr lang="ko-KR" altLang="en-US"/>
            </a:pPr>
            <a:r>
              <a:rPr lang="ko-KR" altLang="en-US" sz="2000">
                <a:latin typeface="함초롬바탕"/>
                <a:ea typeface="함초롬바탕"/>
              </a:rPr>
              <a:t> 몬무 천황(재위: 683년~707년) 때, 오사카베 황자(忍壁皇子), 후지와라 후히토(藤原不比等), 아와타 마히토(粟田真人), 시모쓰케노 고마로(下毛野古麻呂) 등이 율령 선정을 담당</a:t>
            </a:r>
            <a:endParaRPr lang="ko-KR" altLang="en-US" sz="2000">
              <a:latin typeface="함초롬바탕"/>
              <a:ea typeface="함초롬바탕"/>
            </a:endParaRPr>
          </a:p>
          <a:p>
            <a:pPr>
              <a:defRPr lang="ko-KR" altLang="en-US"/>
            </a:pPr>
            <a:endParaRPr lang="ko-KR" altLang="en-US" sz="2000">
              <a:latin typeface="함초롬바탕"/>
              <a:ea typeface="함초롬바탕"/>
            </a:endParaRPr>
          </a:p>
          <a:p>
            <a:pPr>
              <a:defRPr lang="ko-KR" altLang="en-US"/>
            </a:pPr>
            <a:r>
              <a:rPr lang="ko-KR" altLang="en-US" sz="2000">
                <a:latin typeface="함초롬바탕"/>
                <a:ea typeface="함초롬바탕"/>
              </a:rPr>
              <a:t> 700년에 령이 거의 완성되고 남은 율의 조문 작성이 이루어져 다이호 원년(701년) 8월 3일, 다이호 율령이 완성되었다.</a:t>
            </a:r>
            <a:endParaRPr lang="ko-KR" altLang="en-US" sz="2000">
              <a:latin typeface="함초롬바탕"/>
              <a:ea typeface="함초롬바탕"/>
            </a:endParaRPr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07288" y="1912125"/>
            <a:ext cx="3744468" cy="34449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 sz="2400"/>
              <a:t>다이호 율령의 의의</a:t>
            </a:r>
            <a:endParaRPr lang="ko-KR" altLang="en-US" sz="240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 sz="2000">
                <a:latin typeface="함초롬바탕"/>
                <a:ea typeface="함초롬바탕"/>
                <a:cs typeface="함초롬바탕"/>
              </a:rPr>
              <a:t>7세기 후반 이후, 백제의 멸망 등 동아시아의 긴박한 국제 정세 안에서, 일본은 중앙집권화를 추진하여 정권을 안정시키고 국가로서의 독립을 확보하고자 하였음. </a:t>
            </a:r>
            <a:endParaRPr lang="ko-KR" altLang="en-US" sz="2000">
              <a:latin typeface="함초롬바탕"/>
              <a:ea typeface="함초롬바탕"/>
              <a:cs typeface="함초롬바탕"/>
            </a:endParaRPr>
          </a:p>
          <a:p>
            <a:pPr>
              <a:defRPr lang="ko-KR" altLang="en-US"/>
            </a:pPr>
            <a:endParaRPr lang="ko-KR" altLang="en-US" sz="2000">
              <a:latin typeface="함초롬바탕"/>
              <a:ea typeface="함초롬바탕"/>
              <a:cs typeface="함초롬바탕"/>
            </a:endParaRPr>
          </a:p>
          <a:p>
            <a:pPr>
              <a:defRPr lang="ko-KR" altLang="en-US"/>
            </a:pPr>
            <a:r>
              <a:rPr lang="ko-KR" altLang="en-US" sz="2000">
                <a:latin typeface="함초롬바탕"/>
                <a:ea typeface="함초롬바탕"/>
                <a:cs typeface="함초롬바탕"/>
              </a:rPr>
              <a:t>당시의 정권은 오미 령(近江令), 아스카기요미하라 령을 제정하는 등 당·한반도의 통치제도를 참조하면서 왕토왕민 사상에 기반한 국가의 건설을 추진하였다. 그 집대성이 다이호 율령의 완성이다. </a:t>
            </a:r>
            <a:endParaRPr lang="ko-KR" altLang="en-US" sz="2000">
              <a:latin typeface="함초롬바탕"/>
              <a:ea typeface="함초롬바탕"/>
              <a:cs typeface="함초롬바탕"/>
            </a:endParaRPr>
          </a:p>
          <a:p>
            <a:pPr>
              <a:buNone/>
              <a:defRPr lang="ko-KR" altLang="en-US"/>
            </a:pPr>
            <a:endParaRPr lang="ko-KR" altLang="en-US" sz="2000">
              <a:latin typeface="함초롬바탕"/>
              <a:ea typeface="함초롬바탕"/>
              <a:cs typeface="함초롬바탕"/>
            </a:endParaRPr>
          </a:p>
          <a:p>
            <a:pPr>
              <a:defRPr lang="ko-KR" altLang="en-US"/>
            </a:pPr>
            <a:r>
              <a:rPr lang="ko-KR" altLang="en-US" sz="2000">
                <a:latin typeface="함초롬바탕"/>
                <a:ea typeface="함초롬바탕"/>
                <a:cs typeface="함초롬바탕"/>
              </a:rPr>
              <a:t>이는 645년의 다이카 개신과 660년대의 백제 부흥운동에서의 패전(백강 전투)의 영향으로 격화된 정치적 변혁으로 추진된 일본의 고대 국가 건설 사업이 일정한 선에 도달했다는 것을 나타내는 일본 고대사상의 획기적인 사건이다. </a:t>
            </a:r>
            <a:endParaRPr lang="ko-KR" altLang="en-US" sz="2000">
              <a:latin typeface="함초롬바탕"/>
              <a:ea typeface="함초롬바탕"/>
              <a:cs typeface="함초롬바탕"/>
            </a:endParaRPr>
          </a:p>
          <a:p>
            <a:pPr>
              <a:defRPr lang="ko-KR" altLang="en-US"/>
            </a:pPr>
            <a:endParaRPr lang="ko-KR" altLang="en-US" sz="2000">
              <a:latin typeface="함초롬바탕"/>
              <a:ea typeface="함초롬바탕"/>
              <a:cs typeface="함초롬바탕"/>
            </a:endParaRPr>
          </a:p>
          <a:p>
            <a:pPr>
              <a:defRPr lang="ko-KR" altLang="en-US"/>
            </a:pPr>
            <a:r>
              <a:rPr lang="ko-KR" altLang="en-US" sz="2000">
                <a:latin typeface="함초롬바탕"/>
                <a:ea typeface="함초롬바탕"/>
                <a:cs typeface="함초롬바탕"/>
              </a:rPr>
              <a:t>일반적으로 이 율령의 반포를 일본의 율령제가 성립된 시발점으로 여기는 경우가 많다. 다이호 율령에 따른 통치는 당시의 정권이 지배하던 영역(도호쿠 지방을 제외한 혼슈, 시코쿠, 규슈의 대부분)에 거의 일률적으로 파급되었다.</a:t>
            </a:r>
            <a:endParaRPr lang="ko-KR" altLang="en-US" sz="2000">
              <a:latin typeface="함초롬바탕"/>
              <a:ea typeface="함초롬바탕"/>
              <a:cs typeface="함초롬바탕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3035617" y="1806051"/>
            <a:ext cx="6120766" cy="758841"/>
          </a:xfrm>
        </p:spPr>
        <p:txBody>
          <a:bodyPr/>
          <a:lstStyle/>
          <a:p>
            <a:pPr algn="ctr">
              <a:defRPr lang="ko-KR" altLang="en-US"/>
            </a:pPr>
            <a:r>
              <a:rPr lang="ko-KR" altLang="en-US">
                <a:latin typeface="함초롬바탕"/>
                <a:ea typeface="함초롬바탕"/>
                <a:cs typeface="함초롬바탕"/>
              </a:rPr>
              <a:t>나라시대의 문화</a:t>
            </a:r>
            <a:endParaRPr lang="ko-KR" altLang="en-US">
              <a:latin typeface="함초롬바탕"/>
              <a:ea typeface="함초롬바탕"/>
              <a:cs typeface="함초롬바탕"/>
            </a:endParaRPr>
          </a:p>
        </p:txBody>
      </p:sp>
      <p:sp>
        <p:nvSpPr>
          <p:cNvPr id="4" name=""/>
          <p:cNvSpPr/>
          <p:nvPr/>
        </p:nvSpPr>
        <p:spPr>
          <a:xfrm>
            <a:off x="3035616" y="3861054"/>
            <a:ext cx="6120766" cy="758841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p>
            <a:pPr marL="0" algn="ctr" defTabSz="871876" rtl="0" eaLnBrk="1" latinLnBrk="1" hangingPunct="1">
              <a:spcBef>
                <a:spcPct val="0"/>
              </a:spcBef>
              <a:buNone/>
              <a:defRPr lang="ko-KR" altLang="en-US"/>
            </a:pPr>
            <a:r>
              <a:rPr xmlns:mc="http://schemas.openxmlformats.org/markup-compatibility/2006" xmlns:hp="http://schemas.haansoft.com/office/presentation/8.0" kumimoji="0" lang="ko-KR" altLang="en-US" sz="3100" b="0" i="0" u="none" strike="noStrike" kern="1200" cap="none" normalizeH="0" baseline="0" mc:Ignorable="hp" hp:hslEmbossed="0">
                <a:solidFill>
                  <a:srgbClr val="333300"/>
                </a:solidFill>
                <a:latin typeface="함초롬바탕"/>
                <a:ea typeface="함초롬바탕"/>
                <a:cs typeface="함초롬바탕"/>
              </a:rPr>
              <a:t>덴표문화-불교와 </a:t>
            </a:r>
            <a:r>
              <a:rPr xmlns:mc="http://schemas.openxmlformats.org/markup-compatibility/2006" xmlns:hp="http://schemas.haansoft.com/office/presentation/8.0" kumimoji="0" lang="ko-KR" altLang="en-US" sz="3100" b="0" i="0" u="none" strike="noStrike" kern="1200" cap="none" normalizeH="0" mc:Ignorable="hp" hp:hslEmbossed="0">
                <a:solidFill>
                  <a:schemeClr val="tx1"/>
                </a:solidFill>
                <a:latin typeface="함초롬바탕"/>
                <a:ea typeface="함초롬바탕"/>
                <a:cs typeface="함초롬바탕"/>
              </a:rPr>
              <a:t>귀족문화의 발달</a:t>
            </a:r>
            <a:endParaRPr xmlns:mc="http://schemas.openxmlformats.org/markup-compatibility/2006" xmlns:hp="http://schemas.haansoft.com/office/presentation/8.0" kumimoji="0" lang="ko-KR" altLang="en-US" sz="3100" b="0" i="0" u="none" strike="noStrike" kern="1200" cap="none" normalizeH="0" mc:Ignorable="hp" hp:hslEmbossed="0">
              <a:solidFill>
                <a:schemeClr val="tx1"/>
              </a:solidFill>
              <a:latin typeface="함초롬바탕"/>
              <a:ea typeface="함초롬바탕"/>
              <a:cs typeface="함초롬바탕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 sz="2400"/>
              <a:t>덴표 문화</a:t>
            </a:r>
            <a:endParaRPr lang="ko-KR" altLang="en-US" sz="240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 sz="2000">
                <a:latin typeface="함초롬바탕"/>
                <a:ea typeface="함초롬바탕"/>
              </a:rPr>
              <a:t>쇼무 천황 때 연호인 덴표를 따서 ’덴표문화‘ 라고부른다.</a:t>
            </a:r>
            <a:endParaRPr lang="ko-KR" altLang="en-US" sz="2000">
              <a:latin typeface="함초롬바탕"/>
              <a:ea typeface="함초롬바탕"/>
            </a:endParaRPr>
          </a:p>
          <a:p>
            <a:pPr>
              <a:defRPr lang="ko-KR" altLang="en-US"/>
            </a:pPr>
            <a:endParaRPr lang="ko-KR" altLang="en-US" sz="2000">
              <a:latin typeface="함초롬바탕"/>
              <a:ea typeface="함초롬바탕"/>
            </a:endParaRPr>
          </a:p>
          <a:p>
            <a:pPr>
              <a:defRPr lang="ko-KR" altLang="en-US"/>
            </a:pPr>
            <a:r>
              <a:rPr lang="ko-KR" altLang="en-US" sz="2000">
                <a:latin typeface="함초롬바탕"/>
                <a:ea typeface="함초롬바탕"/>
              </a:rPr>
              <a:t>견당사, 견신라사 가 자주 파견되어 국재적 색체가 짙은 문화</a:t>
            </a:r>
            <a:endParaRPr lang="ko-KR" altLang="en-US" sz="2000">
              <a:latin typeface="함초롬바탕"/>
              <a:ea typeface="함초롬바탕"/>
            </a:endParaRPr>
          </a:p>
          <a:p>
            <a:pPr>
              <a:defRPr lang="ko-KR" altLang="en-US"/>
            </a:pPr>
            <a:endParaRPr lang="ko-KR" altLang="en-US" sz="2000">
              <a:latin typeface="함초롬바탕"/>
              <a:ea typeface="함초롬바탕"/>
            </a:endParaRPr>
          </a:p>
          <a:p>
            <a:pPr>
              <a:defRPr lang="ko-KR" altLang="en-US"/>
            </a:pPr>
            <a:r>
              <a:rPr lang="ko-KR" altLang="en-US" sz="2000">
                <a:latin typeface="함초롬바탕"/>
                <a:ea typeface="함초롬바탕"/>
              </a:rPr>
              <a:t>8세기 나라 시대에는 비록 중앙집권적 제도는 무너져 내리고 있었지만, 한편으로는 예전에는 볼 수 없었던 화려한 문화가 헤이조쿄를 중심으로 꽃을 피움.</a:t>
            </a:r>
            <a:endParaRPr lang="ko-KR" altLang="en-US" sz="2000">
              <a:latin typeface="함초롬바탕"/>
              <a:ea typeface="함초롬바탕"/>
            </a:endParaRPr>
          </a:p>
          <a:p>
            <a:pPr>
              <a:defRPr lang="ko-KR" altLang="en-US"/>
            </a:pPr>
            <a:endParaRPr lang="ko-KR" altLang="en-US" sz="2000">
              <a:latin typeface="함초롬바탕"/>
              <a:ea typeface="함초롬바탕"/>
            </a:endParaRPr>
          </a:p>
          <a:p>
            <a:pPr>
              <a:defRPr lang="ko-KR" altLang="en-US"/>
            </a:pPr>
            <a:r>
              <a:rPr lang="ko-KR" altLang="en-US" sz="2000">
                <a:latin typeface="함초롬바탕"/>
                <a:ea typeface="함초롬바탕"/>
              </a:rPr>
              <a:t>국가 체제의 정비에 따라 국사 편찬에도 착수 - 712년 &lt;고사기&gt; 720년 &lt;일본서기&gt;</a:t>
            </a:r>
            <a:endParaRPr lang="ko-KR" altLang="en-US" sz="2000">
              <a:latin typeface="함초롬바탕"/>
              <a:ea typeface="함초롬바탕"/>
            </a:endParaRPr>
          </a:p>
          <a:p>
            <a:pPr>
              <a:defRPr lang="ko-KR" altLang="en-US"/>
            </a:pPr>
            <a:endParaRPr lang="ko-KR" altLang="en-US" sz="2000">
              <a:latin typeface="함초롬바탕"/>
              <a:ea typeface="함초롬바탕"/>
            </a:endParaRPr>
          </a:p>
          <a:p>
            <a:pPr>
              <a:defRPr lang="ko-KR" altLang="en-US"/>
            </a:pPr>
            <a:r>
              <a:rPr lang="ko-KR" altLang="en-US" sz="2000">
                <a:latin typeface="함초롬바탕"/>
                <a:ea typeface="함초롬바탕"/>
              </a:rPr>
              <a:t>귀족의 문화가 크게 발달</a:t>
            </a:r>
            <a:endParaRPr lang="ko-KR" altLang="en-US" sz="2000">
              <a:latin typeface="함초롬바탕"/>
              <a:ea typeface="함초롬바탕"/>
            </a:endParaRPr>
          </a:p>
          <a:p>
            <a:pPr>
              <a:defRPr lang="ko-KR" altLang="en-US"/>
            </a:pPr>
            <a:endParaRPr lang="ko-KR" altLang="en-US" sz="2000">
              <a:latin typeface="함초롬바탕"/>
              <a:ea typeface="함초롬바탕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theme/_rels/theme1.xml.rels><?xml version="1.0" encoding="UTF-8" standalone="yes" ?><Relationships xmlns="http://schemas.openxmlformats.org/package/2006/relationships"><Relationship Id="rId1" Type="http://schemas.openxmlformats.org/officeDocument/2006/relationships/image" Target="../media/image1.jpeg"  /></Relationships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나비">
  <a:themeElements>
    <a:clrScheme name="나비">
      <a:dk1>
        <a:srgbClr val="333300"/>
      </a:dk1>
      <a:lt1>
        <a:srgbClr val="ffffff"/>
      </a:lt1>
      <a:dk2>
        <a:srgbClr val="d58f00"/>
      </a:dk2>
      <a:lt2>
        <a:srgbClr val="f3fed1"/>
      </a:lt2>
      <a:accent1>
        <a:srgbClr val="4ea429"/>
      </a:accent1>
      <a:accent2>
        <a:srgbClr val="add22c"/>
      </a:accent2>
      <a:accent3>
        <a:srgbClr val="ff9900"/>
      </a:accent3>
      <a:accent4>
        <a:srgbClr val="ff6600"/>
      </a:accent4>
      <a:accent5>
        <a:srgbClr val="cc0000"/>
      </a:accent5>
      <a:accent6>
        <a:srgbClr val="660033"/>
      </a:accent6>
      <a:hlink>
        <a:srgbClr val="0000ff"/>
      </a:hlink>
      <a:folHlink>
        <a:srgbClr val="800080"/>
      </a:folHlink>
    </a:clrScheme>
    <a:fontScheme name="나비">
      <a:majorFont>
        <a:latin typeface="Verdana"/>
        <a:ea typeface=""/>
        <a:cs typeface=""/>
        <a:font script="Jpan" typeface="MS PGothic"/>
        <a:font script="Hang" typeface="한컴 백제 M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Tahoma"/>
        <a:ea typeface=""/>
        <a:cs typeface=""/>
        <a:font script="Jpan" typeface="MS PGothic"/>
        <a:font script="Hang" typeface="한컴 윤고딕 230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나비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rect">
            <a:fillToRect l="50000" t="-80000" r="50000" b="180000"/>
          </a:path>
        </a:gradFill>
        <a:blipFill rotWithShape="1">
          <a:blip r:embed="rId1">
            <a:alphaModFix/>
            <a:duotone>
              <a:schemeClr val="phClr">
                <a:tint val="50000"/>
                <a:shade val="30000"/>
              </a:schemeClr>
              <a:schemeClr val="phClr">
                <a:tint val="80000"/>
              </a:schemeClr>
            </a:duotone>
            <a:lum/>
          </a:blip>
          <a:stretch>
            <a:fillRect/>
          </a:stretch>
        </a:blip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1433</ep:Words>
  <ep:PresentationFormat>화면 슬라이드 쇼(4:3)</ep:PresentationFormat>
  <ep:Paragraphs>149</ep:Paragraphs>
  <ep:Slides>17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ep:HeadingPairs>
  <ep:TitlesOfParts>
    <vt:vector size="18" baseType="lpstr">
      <vt:lpstr>나비</vt:lpstr>
      <vt:lpstr>나라시대의 사회와 문화</vt:lpstr>
      <vt:lpstr>목    차</vt:lpstr>
      <vt:lpstr>나라 시대(일본어: 奈良時代 나라지다이, 710년 ~ 794년)</vt:lpstr>
      <vt:lpstr>나라시대의 사회</vt:lpstr>
      <vt:lpstr>나라시대의 사회</vt:lpstr>
      <vt:lpstr>다이호 율령</vt:lpstr>
      <vt:lpstr>덴표 문화</vt:lpstr>
      <vt:lpstr>나라시대의 문화</vt:lpstr>
      <vt:lpstr>만엽집</vt:lpstr>
      <vt:lpstr>덴표 문화</vt:lpstr>
      <vt:lpstr>만엽집</vt:lpstr>
      <vt:lpstr>도다이지</vt:lpstr>
      <vt:lpstr>쇼소인의 어원</vt:lpstr>
      <vt:lpstr>쇼소인의 어원</vt:lpstr>
      <vt:lpstr>출 처</vt:lpstr>
      <vt:lpstr>슬라이드 16</vt:lpstr>
      <vt:lpstr>슬라이드 17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2019-09-27T05:52:05.394</dcterms:created>
  <dc:creator>82107</dc:creator>
  <cp:lastModifiedBy>82107</cp:lastModifiedBy>
  <dcterms:modified xsi:type="dcterms:W3CDTF">2019-09-30T10:31:14.215</dcterms:modified>
  <cp:revision>18</cp:revision>
  <dc:title>나라시대의 사회와 문화</dc:title>
  <cp:version>0906.0100.01</cp:version>
</cp:coreProperties>
</file>