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874" r:id="rId13"/>
  </p:sldMasterIdLst>
  <p:notesMasterIdLst>
    <p:notesMasterId r:id="rId17"/>
  </p:notesMasterIdLst>
  <p:handoutMasterIdLst>
    <p:handoutMasterId r:id="rId15"/>
  </p:handoutMasterIdLst>
  <p:sldIdLst>
    <p:sldId id="256" r:id="rId19"/>
    <p:sldId id="257" r:id="rId21"/>
    <p:sldId id="258" r:id="rId22"/>
    <p:sldId id="259" r:id="rId23"/>
    <p:sldId id="260" r:id="rId24"/>
    <p:sldId id="266" r:id="rId25"/>
    <p:sldId id="261" r:id="rId26"/>
    <p:sldId id="267" r:id="rId27"/>
    <p:sldId id="262" r:id="rId28"/>
    <p:sldId id="268" r:id="rId29"/>
    <p:sldId id="263" r:id="rId30"/>
    <p:sldId id="269" r:id="rId31"/>
    <p:sldId id="264" r:id="rId32"/>
    <p:sldId id="270" r:id="rId33"/>
    <p:sldId id="265" r:id="rId34"/>
    <p:sldId id="271" r:id="rId35"/>
    <p:sldId id="272" r:id="rId36"/>
    <p:sldId id="273" r:id="rId37"/>
    <p:sldId id="274" r:id="rId38"/>
    <p:sldId id="275" r:id="rId3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8001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handoutMaster" Target="handoutMasters/handoutMaster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1" Type="http://schemas.openxmlformats.org/officeDocument/2006/relationships/slide" Target="slides/slide2.xml"></Relationship><Relationship Id="rId22" Type="http://schemas.openxmlformats.org/officeDocument/2006/relationships/slide" Target="slides/slide3.xml"></Relationship><Relationship Id="rId23" Type="http://schemas.openxmlformats.org/officeDocument/2006/relationships/slide" Target="slides/slide4.xml"></Relationship><Relationship Id="rId24" Type="http://schemas.openxmlformats.org/officeDocument/2006/relationships/slide" Target="slides/slide5.xml"></Relationship><Relationship Id="rId25" Type="http://schemas.openxmlformats.org/officeDocument/2006/relationships/slide" Target="slides/slide6.xml"></Relationship><Relationship Id="rId26" Type="http://schemas.openxmlformats.org/officeDocument/2006/relationships/slide" Target="slides/slide7.xml"></Relationship><Relationship Id="rId27" Type="http://schemas.openxmlformats.org/officeDocument/2006/relationships/slide" Target="slides/slide8.xml"></Relationship><Relationship Id="rId28" Type="http://schemas.openxmlformats.org/officeDocument/2006/relationships/slide" Target="slides/slide9.xml"></Relationship><Relationship Id="rId29" Type="http://schemas.openxmlformats.org/officeDocument/2006/relationships/slide" Target="slides/slide10.xml"></Relationship><Relationship Id="rId30" Type="http://schemas.openxmlformats.org/officeDocument/2006/relationships/slide" Target="slides/slide11.xml"></Relationship><Relationship Id="rId31" Type="http://schemas.openxmlformats.org/officeDocument/2006/relationships/slide" Target="slides/slide12.xml"></Relationship><Relationship Id="rId32" Type="http://schemas.openxmlformats.org/officeDocument/2006/relationships/slide" Target="slides/slide13.xml"></Relationship><Relationship Id="rId33" Type="http://schemas.openxmlformats.org/officeDocument/2006/relationships/slide" Target="slides/slide14.xml"></Relationship><Relationship Id="rId34" Type="http://schemas.openxmlformats.org/officeDocument/2006/relationships/slide" Target="slides/slide15.xml"></Relationship><Relationship Id="rId35" Type="http://schemas.openxmlformats.org/officeDocument/2006/relationships/slide" Target="slides/slide16.xml"></Relationship><Relationship Id="rId36" Type="http://schemas.openxmlformats.org/officeDocument/2006/relationships/slide" Target="slides/slide17.xml"></Relationship><Relationship Id="rId37" Type="http://schemas.openxmlformats.org/officeDocument/2006/relationships/slide" Target="slides/slide18.xml"></Relationship><Relationship Id="rId38" Type="http://schemas.openxmlformats.org/officeDocument/2006/relationships/slide" Target="slides/slide19.xml"></Relationship><Relationship Id="rId39" Type="http://schemas.openxmlformats.org/officeDocument/2006/relationships/slide" Target="slides/slide20.xml"></Relationship><Relationship Id="rId40" Type="http://schemas.openxmlformats.org/officeDocument/2006/relationships/viewProps" Target="viewProps.xml"></Relationship><Relationship Id="rId41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214C1-2863-45BA-A7C5-D5EA3C3D4C30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20B9-F693-4639-BB27-7B1AD87C61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27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3C85-90F6-445D-9B5B-8ABB00FB3043}" type="datetimeFigureOut">
              <a:rPr lang="ko-KR" altLang="en-US" smtClean="0"/>
              <a:t>2018-12-20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16B34-ED2F-4269-81E8-097D50C902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0817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1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16B34-ED2F-4269-81E8-097D50C9027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456608"/>
      </p:ext>
    </p:extLst>
  </p:cSld>
  <p:clrMapOvr>
    <a:masterClrMapping/>
  </p:clrMapOvr>
</p:notes>
</file>

<file path=ppt/slideLayouts/_rels/slideLayout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0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2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3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4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5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6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7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8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9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제목 슬라이드">
    <p:bg>
      <p:bgPr>
        <a:solidFill>
          <a:srgbClr val="5BD5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 rot="0">
            <a:off x="914400" y="1381760"/>
            <a:ext cx="10363835" cy="238823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algn="ctr" defTabSz="508000">
              <a:buFontTx/>
              <a:buNone/>
              <a:defRPr lang="en-GB" altLang="en-US" sz="5000" u="sng" b="1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 rot="0">
            <a:off x="1524000" y="3861435"/>
            <a:ext cx="9144635" cy="165608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algn="ctr" defTabSz="508000">
              <a:buFontTx/>
              <a:buNone/>
              <a:defRPr lang="en-GB" altLang="en-US" sz="2400">
                <a:solidFill>
                  <a:schemeClr val="bg1"/>
                </a:solidFill>
              </a:defRPr>
            </a:lvl1pPr>
            <a:lvl2pPr marL="457200" indent="0" algn="ctr" defTabSz="508000">
              <a:buFontTx/>
              <a:buNone/>
              <a:defRPr lang="en-GB" altLang="en-US" sz="2000"/>
            </a:lvl2pPr>
            <a:lvl3pPr marL="914400" indent="0" algn="ctr" defTabSz="508000">
              <a:buFontTx/>
              <a:buNone/>
              <a:defRPr lang="en-GB" altLang="en-US" sz="1800"/>
            </a:lvl3pPr>
            <a:lvl4pPr marL="1371600" indent="0" algn="ctr" defTabSz="508000">
              <a:buFontTx/>
              <a:buNone/>
              <a:defRPr lang="en-GB" altLang="en-US" sz="1600"/>
            </a:lvl4pPr>
            <a:lvl5pPr marL="1828800" indent="0" algn="ctr" defTabSz="508000">
              <a:buFontTx/>
              <a:buNone/>
              <a:defRPr lang="en-GB" altLang="en-US" sz="1600"/>
            </a:lvl5pPr>
            <a:lvl6pPr marL="2286000" indent="0" algn="ctr" defTabSz="508000">
              <a:buFontTx/>
              <a:buNone/>
              <a:defRPr lang="en-GB" altLang="en-US" sz="1600"/>
            </a:lvl6pPr>
            <a:lvl7pPr marL="2743200" indent="0" algn="ctr" defTabSz="508000">
              <a:buFontTx/>
              <a:buNone/>
              <a:defRPr lang="en-GB" altLang="en-US" sz="1600"/>
            </a:lvl7pPr>
            <a:lvl8pPr marL="3200400" indent="0" algn="ctr" defTabSz="508000">
              <a:buFontTx/>
              <a:buNone/>
              <a:defRPr lang="en-GB" altLang="en-US" sz="1600"/>
            </a:lvl8pPr>
            <a:lvl9pPr marL="3657600" indent="0" algn="ctr" defTabSz="508000">
              <a:buFontTx/>
              <a:buNone/>
              <a:defRPr lang="en-GB" altLang="en-US" sz="1600"/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부제목을 입력하십시오</a:t>
            </a:r>
          </a:p>
        </p:txBody>
      </p:sp>
      <p:sp>
        <p:nvSpPr>
          <p:cNvPr id="26" name="타원 25"/>
          <p:cNvSpPr>
            <a:spLocks/>
          </p:cNvSpPr>
          <p:nvPr/>
        </p:nvSpPr>
        <p:spPr>
          <a:xfrm rot="0">
            <a:off x="899795" y="1628775"/>
            <a:ext cx="2305050" cy="2305050"/>
          </a:xfrm>
          <a:prstGeom prst="ellips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29" name="타원 28"/>
          <p:cNvSpPr>
            <a:spLocks/>
          </p:cNvSpPr>
          <p:nvPr/>
        </p:nvSpPr>
        <p:spPr>
          <a:xfrm rot="0" flipV="1">
            <a:off x="11390630" y="4580890"/>
            <a:ext cx="300990" cy="300990"/>
          </a:xfrm>
          <a:prstGeom prst="ellipse"/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3" name="타원 32"/>
          <p:cNvSpPr>
            <a:spLocks/>
          </p:cNvSpPr>
          <p:nvPr/>
        </p:nvSpPr>
        <p:spPr>
          <a:xfrm rot="0" flipV="1">
            <a:off x="10607675" y="5013325"/>
            <a:ext cx="151130" cy="151130"/>
          </a:xfrm>
          <a:prstGeom prst="ellipse"/>
          <a:solidFill>
            <a:srgbClr val="F45726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cxnSp>
        <p:nvCxnSpPr>
          <p:cNvPr id="34" name="직선 연결선 33"/>
          <p:cNvCxnSpPr/>
          <p:nvPr/>
        </p:nvCxnSpPr>
        <p:spPr>
          <a:xfrm rot="0" flipV="1">
            <a:off x="2400935" y="1628775"/>
            <a:ext cx="576580" cy="576580"/>
          </a:xfrm>
          <a:prstGeom prst="line"/>
          <a:ln w="57150" cap="flat" cmpd="sng">
            <a:solidFill>
              <a:srgbClr val="F45726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rot="0" flipV="1">
            <a:off x="2543810" y="1628775"/>
            <a:ext cx="576580" cy="576580"/>
          </a:xfrm>
          <a:prstGeom prst="line"/>
          <a:ln w="57150" cap="flat" cmpd="sng">
            <a:solidFill>
              <a:srgbClr val="F45726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rot="0" flipV="1">
            <a:off x="2686685" y="1628775"/>
            <a:ext cx="576580" cy="576580"/>
          </a:xfrm>
          <a:prstGeom prst="line"/>
          <a:ln w="57150" cap="flat" cmpd="sng">
            <a:solidFill>
              <a:srgbClr val="F45726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이등변 삼각형 39"/>
          <p:cNvSpPr>
            <a:spLocks/>
          </p:cNvSpPr>
          <p:nvPr/>
        </p:nvSpPr>
        <p:spPr>
          <a:xfrm rot="0">
            <a:off x="10643235" y="1340485"/>
            <a:ext cx="334645" cy="28892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41" name="이등변 삼각형 40"/>
          <p:cNvSpPr>
            <a:spLocks/>
          </p:cNvSpPr>
          <p:nvPr/>
        </p:nvSpPr>
        <p:spPr>
          <a:xfrm rot="0">
            <a:off x="10643235" y="1052830"/>
            <a:ext cx="334645" cy="28892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48" name="이등변 삼각형 47"/>
          <p:cNvSpPr>
            <a:spLocks/>
          </p:cNvSpPr>
          <p:nvPr/>
        </p:nvSpPr>
        <p:spPr>
          <a:xfrm rot="0">
            <a:off x="10643235" y="764540"/>
            <a:ext cx="334645" cy="28892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cxnSp>
        <p:nvCxnSpPr>
          <p:cNvPr id="49" name="직선 연결선 48"/>
          <p:cNvCxnSpPr/>
          <p:nvPr/>
        </p:nvCxnSpPr>
        <p:spPr>
          <a:xfrm rot="0">
            <a:off x="971550" y="4485005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rot="0">
            <a:off x="971550" y="456057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rot="0">
            <a:off x="971550" y="463550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0">
            <a:off x="971550" y="471043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타원 52"/>
          <p:cNvSpPr>
            <a:spLocks/>
          </p:cNvSpPr>
          <p:nvPr/>
        </p:nvSpPr>
        <p:spPr>
          <a:xfrm rot="0" flipV="1">
            <a:off x="1299210" y="4785995"/>
            <a:ext cx="72390" cy="72390"/>
          </a:xfrm>
          <a:prstGeom prst="ellipse"/>
          <a:solidFill>
            <a:srgbClr val="F45726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54" name="타원 53"/>
          <p:cNvSpPr>
            <a:spLocks/>
          </p:cNvSpPr>
          <p:nvPr/>
        </p:nvSpPr>
        <p:spPr>
          <a:xfrm rot="0" flipV="1">
            <a:off x="10223500" y="1767205"/>
            <a:ext cx="72390" cy="72390"/>
          </a:xfrm>
          <a:prstGeom prst="ellipse"/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55" name="타원 54"/>
          <p:cNvSpPr>
            <a:spLocks/>
          </p:cNvSpPr>
          <p:nvPr/>
        </p:nvSpPr>
        <p:spPr>
          <a:xfrm rot="0" flipV="1">
            <a:off x="11195050" y="1148080"/>
            <a:ext cx="72390" cy="72390"/>
          </a:xfrm>
          <a:prstGeom prst="ellipse"/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56" name="타원 55"/>
          <p:cNvSpPr>
            <a:spLocks/>
          </p:cNvSpPr>
          <p:nvPr/>
        </p:nvSpPr>
        <p:spPr>
          <a:xfrm rot="0" flipV="1">
            <a:off x="1434465" y="1062355"/>
            <a:ext cx="72390" cy="72390"/>
          </a:xfrm>
          <a:prstGeom prst="ellipse"/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57" name="타원 56"/>
          <p:cNvSpPr>
            <a:spLocks/>
          </p:cNvSpPr>
          <p:nvPr/>
        </p:nvSpPr>
        <p:spPr>
          <a:xfrm rot="0" flipV="1">
            <a:off x="1672590" y="1281430"/>
            <a:ext cx="72390" cy="72390"/>
          </a:xfrm>
          <a:prstGeom prst="ellipse"/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58" name="타원 57"/>
          <p:cNvSpPr>
            <a:spLocks/>
          </p:cNvSpPr>
          <p:nvPr/>
        </p:nvSpPr>
        <p:spPr>
          <a:xfrm rot="0" flipV="1">
            <a:off x="729615" y="4281805"/>
            <a:ext cx="72390" cy="72390"/>
          </a:xfrm>
          <a:prstGeom prst="ellips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eaVert" anchor="t">
            <a:normAutofit fontScale="100000" lnSpcReduction="0"/>
          </a:bodyPr>
          <a:lstStyle/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>
  <p:cSld name="세로 제목 및 텍스트">
    <p:bg>
      <p:bgPr>
        <a:solidFill>
          <a:srgbClr val="5BD5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 rot="0">
            <a:off x="8724900" y="365125"/>
            <a:ext cx="2629535" cy="5812790"/>
          </a:xfrm>
          <a:prstGeom prst="rect"/>
        </p:spPr>
        <p:txBody>
          <a:bodyPr wrap="square" lIns="91440" tIns="45720" rIns="91440" bIns="45720" numCol="1" vert="eaVert" anchor="ctr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b="1"/>
            </a:lvl1pPr>
          </a:lstStyle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 rot="0">
            <a:off x="838200" y="365125"/>
            <a:ext cx="7734935" cy="5812790"/>
          </a:xfrm>
          <a:prstGeom prst="rect"/>
        </p:spPr>
        <p:txBody>
          <a:bodyPr wrap="square" lIns="91440" tIns="45720" rIns="91440" bIns="45720" numCol="1" vert="eaVert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  <a:lvl2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2pPr>
            <a:lvl3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3pPr>
            <a:lvl4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4pPr>
            <a:lvl5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5pPr>
          </a:lstStyle>
          <a:p>
            <a:pPr marL="228600" indent="-228600" defTabSz="508000"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obj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1pPr>
            <a:lvl2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2pPr>
            <a:lvl3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3pPr>
            <a:lvl4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4pPr>
            <a:lvl5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5pPr>
          </a:lstStyle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구역 머리글">
    <p:bg>
      <p:bgPr>
        <a:solidFill>
          <a:srgbClr val="314DB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31850" y="1710055"/>
            <a:ext cx="10516235" cy="285305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4400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 rot="0">
            <a:off x="831850" y="4589780"/>
            <a:ext cx="10516235" cy="150050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000">
                <a:solidFill>
                  <a:schemeClr val="bg1"/>
                </a:solidFill>
              </a:defRPr>
            </a:lvl1pPr>
            <a:lvl2pPr marL="457200" indent="0" defTabSz="508000">
              <a:buFontTx/>
              <a:buNone/>
              <a:defRPr lang="en-GB" altLang="en-US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defTabSz="508000">
              <a:buFontTx/>
              <a:buNone/>
              <a:defRPr lang="en-GB" altLang="en-US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defTabSz="508000">
              <a:buFontTx/>
              <a:buNone/>
              <a:defRPr lang="en-GB" altLang="en-U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텍스트를 입력하십시오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accent5">
                    <a:lumMod val="40000"/>
                    <a:lumOff val="60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accent5">
                    <a:lumMod val="40000"/>
                    <a:lumOff val="60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accent5">
                    <a:lumMod val="40000"/>
                    <a:lumOff val="60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obj" sz="half" idx="1"/>
          </p:nvPr>
        </p:nvSpPr>
        <p:spPr>
          <a:xfrm rot="0">
            <a:off x="838200" y="1484630"/>
            <a:ext cx="5182235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1pPr>
            <a:lvl2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2pPr>
            <a:lvl3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3pPr>
            <a:lvl4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4pPr>
            <a:lvl5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5pPr>
          </a:lstStyle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obj" sz="half" idx="2"/>
          </p:nvPr>
        </p:nvSpPr>
        <p:spPr>
          <a:xfrm rot="0">
            <a:off x="6172200" y="1484630"/>
            <a:ext cx="5182235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1pPr>
            <a:lvl2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2pPr>
            <a:lvl3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3pPr>
            <a:lvl4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4pPr>
            <a:lvl5pPr marL="0" indent="0" defTabSz="508000">
              <a:buFontTx/>
              <a:buNone/>
              <a:defRPr lang="en-GB" altLang="en-US">
                <a:solidFill>
                  <a:srgbClr val="1B2473"/>
                </a:solidFill>
              </a:defRPr>
            </a:lvl5pPr>
          </a:lstStyle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 rot="0">
            <a:off x="840105" y="1484630"/>
            <a:ext cx="5158105" cy="82423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000" b="1">
                <a:solidFill>
                  <a:srgbClr val="F45726"/>
                </a:solidFill>
              </a:defRPr>
            </a:lvl1pPr>
            <a:lvl2pPr marL="457200" indent="0" defTabSz="508000">
              <a:buFontTx/>
              <a:buNone/>
              <a:defRPr lang="en-GB" altLang="en-US" sz="2000" b="1"/>
            </a:lvl2pPr>
            <a:lvl3pPr marL="914400" indent="0" defTabSz="508000">
              <a:buFontTx/>
              <a:buNone/>
              <a:defRPr lang="en-GB" altLang="en-US" sz="1800" b="1"/>
            </a:lvl3pPr>
            <a:lvl4pPr marL="1371600" indent="0" defTabSz="508000">
              <a:buFontTx/>
              <a:buNone/>
              <a:defRPr lang="en-GB" altLang="en-US" sz="1600" b="1"/>
            </a:lvl4pPr>
            <a:lvl5pPr marL="1828800" indent="0" defTabSz="508000">
              <a:buFontTx/>
              <a:buNone/>
              <a:defRPr lang="en-GB" altLang="en-US" sz="1600" b="1"/>
            </a:lvl5pPr>
            <a:lvl6pPr marL="2286000" indent="0" defTabSz="508000">
              <a:buFontTx/>
              <a:buNone/>
              <a:defRPr lang="en-GB" altLang="en-US" sz="1600" b="1"/>
            </a:lvl6pPr>
            <a:lvl7pPr marL="2743200" indent="0" defTabSz="508000">
              <a:buFontTx/>
              <a:buNone/>
              <a:defRPr lang="en-GB" altLang="en-US" sz="1600" b="1"/>
            </a:lvl7pPr>
            <a:lvl8pPr marL="3200400" indent="0" defTabSz="508000">
              <a:buFontTx/>
              <a:buNone/>
              <a:defRPr lang="en-GB" altLang="en-US" sz="1600" b="1"/>
            </a:lvl8pPr>
            <a:lvl9pPr marL="3657600" indent="0" defTabSz="508000">
              <a:buFontTx/>
              <a:buNone/>
              <a:defRPr lang="en-GB" altLang="en-US" sz="1600" b="1"/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텍스트를 입력하십시오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obj" sz="half" idx="2"/>
          </p:nvPr>
        </p:nvSpPr>
        <p:spPr>
          <a:xfrm rot="0">
            <a:off x="840105" y="2505075"/>
            <a:ext cx="5158105" cy="368554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sz="quarter" idx="3"/>
          </p:nvPr>
        </p:nvSpPr>
        <p:spPr>
          <a:xfrm rot="0">
            <a:off x="6172200" y="1484630"/>
            <a:ext cx="5184140" cy="82423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000" b="1">
                <a:solidFill>
                  <a:srgbClr val="F45726"/>
                </a:solidFill>
              </a:defRPr>
            </a:lvl1pPr>
            <a:lvl2pPr marL="457200" indent="0" defTabSz="508000">
              <a:buFontTx/>
              <a:buNone/>
              <a:defRPr lang="en-GB" altLang="en-US" sz="2000" b="1"/>
            </a:lvl2pPr>
            <a:lvl3pPr marL="914400" indent="0" defTabSz="508000">
              <a:buFontTx/>
              <a:buNone/>
              <a:defRPr lang="en-GB" altLang="en-US" sz="1800" b="1"/>
            </a:lvl3pPr>
            <a:lvl4pPr marL="1371600" indent="0" defTabSz="508000">
              <a:buFontTx/>
              <a:buNone/>
              <a:defRPr lang="en-GB" altLang="en-US" sz="1600" b="1"/>
            </a:lvl4pPr>
            <a:lvl5pPr marL="1828800" indent="0" defTabSz="508000">
              <a:buFontTx/>
              <a:buNone/>
              <a:defRPr lang="en-GB" altLang="en-US" sz="1600" b="1"/>
            </a:lvl5pPr>
            <a:lvl6pPr marL="2286000" indent="0" defTabSz="508000">
              <a:buFontTx/>
              <a:buNone/>
              <a:defRPr lang="en-GB" altLang="en-US" sz="1600" b="1"/>
            </a:lvl6pPr>
            <a:lvl7pPr marL="2743200" indent="0" defTabSz="508000">
              <a:buFontTx/>
              <a:buNone/>
              <a:defRPr lang="en-GB" altLang="en-US" sz="1600" b="1"/>
            </a:lvl7pPr>
            <a:lvl8pPr marL="3200400" indent="0" defTabSz="508000">
              <a:buFontTx/>
              <a:buNone/>
              <a:defRPr lang="en-GB" altLang="en-US" sz="1600" b="1"/>
            </a:lvl8pPr>
            <a:lvl9pPr marL="3657600" indent="0" defTabSz="508000">
              <a:buFontTx/>
              <a:buNone/>
              <a:defRPr lang="en-GB" altLang="en-US" sz="1600" b="1"/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텍스트를 입력하십시오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obj" sz="quarter" idx="4"/>
          </p:nvPr>
        </p:nvSpPr>
        <p:spPr>
          <a:xfrm rot="0">
            <a:off x="6172200" y="2505075"/>
            <a:ext cx="5184140" cy="368554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  <p:sp>
        <p:nvSpPr>
          <p:cNvPr id="10" name="Title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/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캡션 있는 콘텐츠">
    <p:bg>
      <p:bgPr>
        <a:solidFill>
          <a:srgbClr val="5BD5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40105" y="457200"/>
            <a:ext cx="3932555" cy="160083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800" b="1"/>
            </a:lvl1pPr>
          </a:lstStyle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obj" idx="1"/>
          </p:nvPr>
        </p:nvSpPr>
        <p:spPr>
          <a:xfrm rot="0">
            <a:off x="5183505" y="987425"/>
            <a:ext cx="6172835" cy="487426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400">
                <a:solidFill>
                  <a:schemeClr val="bg1"/>
                </a:solidFill>
              </a:defRPr>
            </a:lvl1pPr>
            <a:lvl2pPr marL="0" indent="0" defTabSz="508000">
              <a:buFontTx/>
              <a:buNone/>
              <a:defRPr lang="en-GB" altLang="en-US" sz="2000">
                <a:solidFill>
                  <a:schemeClr val="bg1"/>
                </a:solidFill>
              </a:defRPr>
            </a:lvl2pPr>
            <a:lvl3pPr marL="0" indent="0" defTabSz="508000">
              <a:buFontTx/>
              <a:buNone/>
              <a:defRPr lang="en-GB" altLang="en-US" sz="1800">
                <a:solidFill>
                  <a:schemeClr val="bg1"/>
                </a:solidFill>
              </a:defRPr>
            </a:lvl3pPr>
            <a:lvl4pPr marL="0" indent="0" defTabSz="508000">
              <a:buFontTx/>
              <a:buNone/>
              <a:defRPr lang="en-GB" altLang="en-US" sz="1600">
                <a:solidFill>
                  <a:schemeClr val="bg1"/>
                </a:solidFill>
              </a:defRPr>
            </a:lvl4pPr>
            <a:lvl5pPr marL="0" indent="0" defTabSz="508000">
              <a:buFontTx/>
              <a:buNone/>
              <a:defRPr lang="en-GB" altLang="en-US" sz="1600">
                <a:solidFill>
                  <a:schemeClr val="bg1"/>
                </a:solidFill>
              </a:defRPr>
            </a:lvl5pPr>
            <a:lvl6pPr marL="0" indent="0" defTabSz="508000">
              <a:buFontTx/>
              <a:buNone/>
              <a:defRPr lang="en-GB" altLang="en-US" sz="2000"/>
            </a:lvl6pPr>
            <a:lvl7pPr marL="0" indent="0" defTabSz="508000">
              <a:buFontTx/>
              <a:buNone/>
              <a:defRPr lang="en-GB" altLang="en-US" sz="2000"/>
            </a:lvl7pPr>
            <a:lvl8pPr marL="0" indent="0" defTabSz="508000">
              <a:buFontTx/>
              <a:buNone/>
              <a:defRPr lang="en-GB" altLang="en-US" sz="2000"/>
            </a:lvl8pPr>
            <a:lvl9pPr marL="0" indent="0" defTabSz="508000">
              <a:buFontTx/>
              <a:buNone/>
              <a:defRPr lang="en-GB" altLang="en-US" sz="2000"/>
            </a:lvl9pPr>
          </a:lstStyle>
          <a:p>
            <a:pPr marL="228600" indent="-228600" defTabSz="508000">
              <a:buFont typeface="Arial"/>
              <a:buChar char="•"/>
            </a:pPr>
            <a:r>
              <a:rPr lang="ko-KR" altLang="en-US"/>
              <a:t>텍스트를 입력하십시오</a:t>
            </a:r>
          </a:p>
          <a:p>
            <a:pPr marL="685800" indent="-228600" defTabSz="508000"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 rot="0">
            <a:off x="840105" y="2057400"/>
            <a:ext cx="3932555" cy="381254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1600">
                <a:solidFill>
                  <a:schemeClr val="bg1"/>
                </a:solidFill>
              </a:defRPr>
            </a:lvl1pPr>
            <a:lvl2pPr marL="457200" indent="0" defTabSz="508000">
              <a:buFontTx/>
              <a:buNone/>
              <a:defRPr lang="en-GB" altLang="en-US" sz="1400"/>
            </a:lvl2pPr>
            <a:lvl3pPr marL="914400" indent="0" defTabSz="508000">
              <a:buFontTx/>
              <a:buNone/>
              <a:defRPr lang="en-GB" altLang="en-US" sz="1200"/>
            </a:lvl3pPr>
            <a:lvl4pPr marL="1371600" indent="0" defTabSz="508000">
              <a:buFontTx/>
              <a:buNone/>
              <a:defRPr lang="en-GB" altLang="en-US" sz="1000"/>
            </a:lvl4pPr>
            <a:lvl5pPr marL="1828800" indent="0" defTabSz="508000">
              <a:buFontTx/>
              <a:buNone/>
              <a:defRPr lang="en-GB" altLang="en-US" sz="1000"/>
            </a:lvl5pPr>
            <a:lvl6pPr marL="2286000" indent="0" defTabSz="508000">
              <a:buFontTx/>
              <a:buNone/>
              <a:defRPr lang="en-GB" altLang="en-US" sz="1000"/>
            </a:lvl6pPr>
            <a:lvl7pPr marL="2743200" indent="0" defTabSz="508000">
              <a:buFontTx/>
              <a:buNone/>
              <a:defRPr lang="en-GB" altLang="en-US" sz="1000"/>
            </a:lvl7pPr>
            <a:lvl8pPr marL="3200400" indent="0" defTabSz="508000">
              <a:buFontTx/>
              <a:buNone/>
              <a:defRPr lang="en-GB" altLang="en-US" sz="1000"/>
            </a:lvl8pPr>
            <a:lvl9pPr marL="3657600" indent="0" defTabSz="508000">
              <a:buFontTx/>
              <a:buNone/>
              <a:defRPr lang="en-GB" altLang="en-US" sz="1000"/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텍스트를 입력하십시오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캡션 있는 그림">
    <p:bg>
      <p:bgPr>
        <a:solidFill>
          <a:srgbClr val="5BD5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 txBox="1">
            <a:spLocks noChangeAspect="1" noGrp="1"/>
          </p:cNvSpPr>
          <p:nvPr>
            <p:ph type="pic" idx="1"/>
          </p:nvPr>
        </p:nvSpPr>
        <p:spPr>
          <a:xfrm rot="0">
            <a:off x="5183505" y="987425"/>
            <a:ext cx="6172835" cy="4874260"/>
          </a:xfrm>
          <a:prstGeom prst="rect"/>
        </p:spPr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 rot="0">
            <a:off x="840105" y="457200"/>
            <a:ext cx="3932555" cy="160083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2800" b="1"/>
            </a:lvl1pPr>
          </a:lstStyle>
          <a:p>
            <a:pPr marL="0" indent="0" defTabSz="508000">
              <a:buFontTx/>
              <a:buNone/>
            </a:pPr>
            <a:r>
              <a:rPr lang="ko-KR" altLang="en-US"/>
              <a:t>제목을 입력하십시오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 rot="0">
            <a:off x="840105" y="2057400"/>
            <a:ext cx="3932555" cy="381254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>
            <a:lvl1pPr marL="0" indent="0" defTabSz="508000">
              <a:buFontTx/>
              <a:buNone/>
              <a:defRPr lang="en-GB" altLang="en-US" sz="1600">
                <a:solidFill>
                  <a:schemeClr val="bg1"/>
                </a:solidFill>
              </a:defRPr>
            </a:lvl1pPr>
            <a:lvl2pPr marL="457200" indent="0" defTabSz="508000">
              <a:buFontTx/>
              <a:buNone/>
              <a:defRPr lang="en-GB" altLang="en-US" sz="1400"/>
            </a:lvl2pPr>
            <a:lvl3pPr marL="914400" indent="0" defTabSz="508000">
              <a:buFontTx/>
              <a:buNone/>
              <a:defRPr lang="en-GB" altLang="en-US" sz="1200"/>
            </a:lvl3pPr>
            <a:lvl4pPr marL="1371600" indent="0" defTabSz="508000">
              <a:buFontTx/>
              <a:buNone/>
              <a:defRPr lang="en-GB" altLang="en-US" sz="1000"/>
            </a:lvl4pPr>
            <a:lvl5pPr marL="1828800" indent="0" defTabSz="508000">
              <a:buFontTx/>
              <a:buNone/>
              <a:defRPr lang="en-GB" altLang="en-US" sz="1000"/>
            </a:lvl5pPr>
            <a:lvl6pPr marL="2286000" indent="0" defTabSz="508000">
              <a:buFontTx/>
              <a:buNone/>
              <a:defRPr lang="en-GB" altLang="en-US" sz="1000"/>
            </a:lvl6pPr>
            <a:lvl7pPr marL="2743200" indent="0" defTabSz="508000">
              <a:buFontTx/>
              <a:buNone/>
              <a:defRPr lang="en-GB" altLang="en-US" sz="1000"/>
            </a:lvl7pPr>
            <a:lvl8pPr marL="3200400" indent="0" defTabSz="508000">
              <a:buFontTx/>
              <a:buNone/>
              <a:defRPr lang="en-GB" altLang="en-US" sz="1000"/>
            </a:lvl8pPr>
            <a:lvl9pPr marL="3657600" indent="0" defTabSz="508000">
              <a:buFontTx/>
              <a:buNone/>
              <a:defRPr lang="en-GB" altLang="en-US" sz="1000"/>
            </a:lvl9pPr>
          </a:lstStyle>
          <a:p>
            <a:pPr marL="0" indent="0" defTabSz="508000">
              <a:buFontTx/>
              <a:buNone/>
            </a:pPr>
            <a:r>
              <a:rPr lang="ko-KR" altLang="en-US"/>
              <a:t>텍스트를 입력하십시오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defTabSz="508000">
              <a:buFontTx/>
              <a:buNone/>
              <a:defRPr lang="en-GB" altLang="en-US">
                <a:solidFill>
                  <a:schemeClr val="bg1"/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slideLayout" Target="../slideLayouts/slideLayout2.xml"></Relationship><Relationship Id="rId3" Type="http://schemas.openxmlformats.org/officeDocument/2006/relationships/slideLayout" Target="../slideLayouts/slideLayout3.xml"></Relationship><Relationship Id="rId4" Type="http://schemas.openxmlformats.org/officeDocument/2006/relationships/slideLayout" Target="../slideLayouts/slideLayout4.xml"></Relationship><Relationship Id="rId5" Type="http://schemas.openxmlformats.org/officeDocument/2006/relationships/slideLayout" Target="../slideLayouts/slideLayout5.xml"></Relationship><Relationship Id="rId6" Type="http://schemas.openxmlformats.org/officeDocument/2006/relationships/slideLayout" Target="../slideLayouts/slideLayout6.xml"></Relationship><Relationship Id="rId7" Type="http://schemas.openxmlformats.org/officeDocument/2006/relationships/slideLayout" Target="../slideLayouts/slideLayout7.xml"></Relationship><Relationship Id="rId8" Type="http://schemas.openxmlformats.org/officeDocument/2006/relationships/slideLayout" Target="../slideLayouts/slideLayout8.xml"></Relationship><Relationship Id="rId9" Type="http://schemas.openxmlformats.org/officeDocument/2006/relationships/slideLayout" Target="../slideLayouts/slideLayout9.xml"></Relationship><Relationship Id="rId10" Type="http://schemas.openxmlformats.org/officeDocument/2006/relationships/slideLayout" Target="../slideLayouts/slideLayout10.xml"></Relationship><Relationship Id="rId11" Type="http://schemas.openxmlformats.org/officeDocument/2006/relationships/slideLayout" Target="../slideLayouts/slideLayout11.xml"></Relationship><Relationship Id="rId12" Type="http://schemas.openxmlformats.org/officeDocument/2006/relationships/theme" Target="../theme/theme1.xml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>
            <a:spLocks/>
          </p:cNvSpPr>
          <p:nvPr/>
        </p:nvSpPr>
        <p:spPr>
          <a:xfrm rot="0">
            <a:off x="0" y="0"/>
            <a:ext cx="12192635" cy="1197610"/>
          </a:xfrm>
          <a:prstGeom prst="rect"/>
          <a:solidFill>
            <a:srgbClr val="5BD5E7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 sz="1800"/>
          </a:p>
        </p:txBody>
      </p:sp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마스터 부제목 스타일 편집</a:t>
            </a:r>
          </a:p>
          <a:p>
            <a:pPr marL="6858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둘째 수준</a:t>
            </a:r>
          </a:p>
          <a:p>
            <a:pPr marL="11430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셋째 수준</a:t>
            </a:r>
          </a:p>
          <a:p>
            <a:pPr marL="16002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넷째 수준</a:t>
            </a:r>
          </a:p>
          <a:p>
            <a:pPr marL="2057400" indent="-228600" defTabSz="508000">
              <a:buClr>
                <a:srgbClr val="1B2473"/>
              </a:buClr>
              <a:buFont typeface="Arial"/>
              <a:buChar char="•"/>
            </a:pPr>
            <a:r>
              <a:rPr lang="ko-KR" altLang="en-US"/>
              <a:t>다섯째 수준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 rot="0">
            <a:off x="8382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algn="l" defTabSz="508000">
              <a:buFontTx/>
              <a:buNone/>
              <a:defRPr lang="en-GB" alt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datetime1">
              <a:rPr lang="ko-KR" altLang="en-US"/>
              <a:t>2018-12-20</a:t>
            </a:fld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 rot="0">
            <a:off x="4038600" y="6356350"/>
            <a:ext cx="41154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algn="ctr" defTabSz="508000">
              <a:buFontTx/>
              <a:buNone/>
              <a:defRPr lang="en-GB" alt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 rot="0">
            <a:off x="8610600" y="6356350"/>
            <a:ext cx="2743835" cy="365760"/>
          </a:xfrm>
          <a:prstGeom prst="rect"/>
        </p:spPr>
        <p:txBody>
          <a:bodyPr wrap="square" lIns="91440" tIns="45720" rIns="91440" bIns="45720" numCol="1" vert="horz" anchor="ctr">
            <a:noAutofit/>
          </a:bodyPr>
          <a:lstStyle>
            <a:lvl1pPr marL="0" indent="0" algn="r" defTabSz="508000">
              <a:buFontTx/>
              <a:buNone/>
              <a:defRPr lang="en-GB" altLang="en-US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indent="0" defTabSz="508000">
              <a:buFontTx/>
              <a:buNone/>
            </a:pPr>
            <a:fld id="{B9320F77-B9A0-41C5-862A-B4B631284C64}" type="slidenum">
              <a:rPr lang="ko-KR" altLang="en-US"/>
              <a:t>‹#›</a:t>
            </a:fld>
          </a:p>
        </p:txBody>
      </p:sp>
      <p:cxnSp>
        <p:nvCxnSpPr>
          <p:cNvPr id="20" name="직선 연결선 19"/>
          <p:cNvCxnSpPr/>
          <p:nvPr/>
        </p:nvCxnSpPr>
        <p:spPr>
          <a:xfrm rot="0">
            <a:off x="11220450" y="60833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rot="0">
            <a:off x="11220450" y="68326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rot="0">
            <a:off x="11220450" y="758190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rot="0">
            <a:off x="11220450" y="833755"/>
            <a:ext cx="144780" cy="635"/>
          </a:xfrm>
          <a:prstGeom prst="line"/>
          <a:ln w="38100" cap="flat" cmpd="sng">
            <a:solidFill>
              <a:schemeClr val="bg1">
                <a:alpha val="10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>
            <a:spLocks/>
          </p:cNvSpPr>
          <p:nvPr/>
        </p:nvSpPr>
        <p:spPr>
          <a:xfrm rot="0" flipV="1">
            <a:off x="11548110" y="908685"/>
            <a:ext cx="72390" cy="72390"/>
          </a:xfrm>
          <a:prstGeom prst="ellipse"/>
          <a:solidFill>
            <a:srgbClr val="F45726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1" name="타원 30"/>
          <p:cNvSpPr>
            <a:spLocks/>
          </p:cNvSpPr>
          <p:nvPr/>
        </p:nvSpPr>
        <p:spPr>
          <a:xfrm rot="0" flipV="1">
            <a:off x="10977880" y="404495"/>
            <a:ext cx="72390" cy="72390"/>
          </a:xfrm>
          <a:prstGeom prst="ellips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2" name="이등변 삼각형 31"/>
          <p:cNvSpPr>
            <a:spLocks/>
          </p:cNvSpPr>
          <p:nvPr/>
        </p:nvSpPr>
        <p:spPr>
          <a:xfrm rot="0">
            <a:off x="11612245" y="62230"/>
            <a:ext cx="256540" cy="22161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3" name="이등변 삼각형 32"/>
          <p:cNvSpPr>
            <a:spLocks/>
          </p:cNvSpPr>
          <p:nvPr/>
        </p:nvSpPr>
        <p:spPr>
          <a:xfrm rot="0">
            <a:off x="11612245" y="267335"/>
            <a:ext cx="256540" cy="22161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4" name="타원 33"/>
          <p:cNvSpPr>
            <a:spLocks/>
          </p:cNvSpPr>
          <p:nvPr/>
        </p:nvSpPr>
        <p:spPr>
          <a:xfrm rot="0" flipV="1">
            <a:off x="10535920" y="476885"/>
            <a:ext cx="229235" cy="229235"/>
          </a:xfrm>
          <a:prstGeom prst="ellipse"/>
          <a:solidFill>
            <a:srgbClr val="F45726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  <p:sp>
        <p:nvSpPr>
          <p:cNvPr id="35" name="이등변 삼각형 34"/>
          <p:cNvSpPr>
            <a:spLocks/>
          </p:cNvSpPr>
          <p:nvPr/>
        </p:nvSpPr>
        <p:spPr>
          <a:xfrm rot="0">
            <a:off x="11612245" y="471805"/>
            <a:ext cx="256540" cy="221615"/>
          </a:xfrm>
          <a:prstGeom prst="triangle"/>
          <a:solidFill>
            <a:srgbClr val="314DB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508000">
              <a:buFontTx/>
              <a:buNone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marL="0" indent="0" defTabSz="914400" latinLnBrk="1">
        <a:buNone/>
        <a:defRPr lang="ko-KR" smtClean="0" sz="4400" baseline="0">
          <a:solidFill>
            <a:schemeClr val="tx1"/>
          </a:solidFill>
          <a:latin typeface="+mn-lt"/>
          <a:ea typeface="+mn-ea"/>
          <a:cs typeface="+mn-cs"/>
        </a:defRPr>
      </a:lvl1pPr>
    </p:titleStyle>
    <p:bodyStyle>
      <a:lvl1pPr algn="l" marL="342900" indent="-342900" defTabSz="914400" latinLnBrk="1">
        <a:spcBef>
          <a:spcPct val="20000"/>
        </a:spcBef>
        <a:buFont typeface="Arial"/>
        <a:buChar char="•"/>
        <a:defRPr lang="ko-KR" smtClean="0" sz="2800" baseline="0">
          <a:solidFill>
            <a:schemeClr val="tx1"/>
          </a:solidFill>
          <a:latin typeface="+mn-lt"/>
          <a:ea typeface="+mn-ea"/>
          <a:cs typeface="+mn-cs"/>
        </a:defRPr>
      </a:lvl1pPr>
      <a:lvl2pPr lvl="1" marL="742950" indent="-285750" defTabSz="914400" latinLnBrk="1">
        <a:buChar char="-"/>
        <a:defRPr lang="ko-KR" smtClean="0" sz="2400"/>
      </a:lvl2pPr>
      <a:lvl3pPr lvl="2" marL="1143000" indent="-228600" defTabSz="914400" latinLnBrk="1">
        <a:buChar char="●"/>
        <a:defRPr lang="ko-KR" smtClean="0" sz="2000"/>
      </a:lvl3pPr>
      <a:lvl4pPr lvl="3" marL="1600200" indent="-228600" defTabSz="914400" latinLnBrk="1">
        <a:buChar char="-"/>
        <a:defRPr lang="ko-KR" smtClean="0" sz="1800"/>
      </a:lvl4pPr>
      <a:lvl5pPr lvl="4" marL="2057400" indent="-228600" defTabSz="914400" latinLnBrk="1">
        <a:buChar char="»"/>
        <a:defRPr lang="ko-KR" smtClean="0" sz="1800"/>
      </a:lvl5pPr>
    </p:bodyStyle>
    <p:otherStyle>
      <a:lvl1pPr algn="l" marL="0" indent="0" defTabSz="914400" latinLnBrk="1">
        <a:buNone/>
        <a:defRPr lang="ko-KR" smtClean="0" sz="1800" baseline="0">
          <a:solidFill>
            <a:schemeClr val="tx1"/>
          </a:solidFill>
          <a:latin typeface="+mn-lt"/>
          <a:ea typeface="+mn-ea"/>
          <a:cs typeface="+mn-cs"/>
        </a:defRPr>
      </a:lvl1pPr>
      <a:lvl2pPr lvl="1" marL="457200" indent="0" defTabSz="914400" latinLnBrk="1">
        <a:defRPr lang="ko-KR" smtClean="0"/>
      </a:lvl2pPr>
      <a:lvl3pPr lvl="2" marL="914400" indent="0" defTabSz="914400" latinLnBrk="1">
        <a:defRPr lang="ko-KR" smtClean="0"/>
      </a:lvl3pPr>
      <a:lvl4pPr lvl="3" marL="1371600" indent="0" defTabSz="914400" latinLnBrk="1">
        <a:defRPr lang="ko-KR" smtClean="0"/>
      </a:lvl4pPr>
      <a:lvl5pPr lvl="4" marL="1828800" indent="0" defTabSz="914400" latinLnBrk="1">
        <a:defRPr lang="ko-KR" smtClean="0"/>
      </a:lvl5pPr>
    </p:otherStyle>
  </p:txStyles>
  <p:timing>
    <p:tnLst>
      <p:par>
        <p:cTn id="1" dur="indefinite" restart="never" nodeType="tmRoot"/>
      </p:par>
    </p:tnLst>
  </p:timing>
</p:sldMaster>
</file>

<file path=ppt/slides/_rels/slide1.xml.rels><?xml version="1.0" encoding="UTF-8"?>
<Relationships xmlns="http://schemas.openxmlformats.org/package/2006/relationships"><Relationship Id="rId2" Type="http://schemas.openxmlformats.org/officeDocument/2006/relationships/notesSlide" Target="../notesSlides/notesSlide1.xml"></Relationship><Relationship Id="rId3" Type="http://schemas.openxmlformats.org/officeDocument/2006/relationships/slideLayout" Target="../slideLayouts/slideLayout1.xml"></Relationship></Relationships>
</file>

<file path=ppt/slides/_rels/slide10.xml.rels><?xml version="1.0" encoding="UTF-8"?>
<Relationships xmlns="http://schemas.openxmlformats.org/package/2006/relationships"><Relationship Id="rId1" Type="http://schemas.openxmlformats.org/officeDocument/2006/relationships/image" Target="../media/fImage254471261109.jpeg"></Relationship><Relationship Id="rId2" Type="http://schemas.openxmlformats.org/officeDocument/2006/relationships/slideLayout" Target="../slideLayouts/slideLayout2.xml"></Relationship></Relationships>
</file>

<file path=ppt/slides/_rels/slide1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12.xml.rels><?xml version="1.0" encoding="UTF-8"?>
<Relationships xmlns="http://schemas.openxmlformats.org/package/2006/relationships"><Relationship Id="rId1" Type="http://schemas.openxmlformats.org/officeDocument/2006/relationships/image" Target="../media/fImage699421271109.jpeg"></Relationship><Relationship Id="rId2" Type="http://schemas.openxmlformats.org/officeDocument/2006/relationships/slideLayout" Target="../slideLayouts/slideLayout2.xml"></Relationship></Relationships>
</file>

<file path=ppt/slides/_rels/slide1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14.xml.rels><?xml version="1.0" encoding="UTF-8"?>
<Relationships xmlns="http://schemas.openxmlformats.org/package/2006/relationships"><Relationship Id="rId1" Type="http://schemas.openxmlformats.org/officeDocument/2006/relationships/image" Target="../media/fImage488251281109.jpeg"></Relationship><Relationship Id="rId2" Type="http://schemas.openxmlformats.org/officeDocument/2006/relationships/hyperlink" Target="https://www.youtube.com/watch?v=6Ldgq261djM" TargetMode="External"></Relationship><Relationship Id="rId3" Type="http://schemas.openxmlformats.org/officeDocument/2006/relationships/slideLayout" Target="../slideLayouts/slideLayout2.xml"></Relationship></Relationships>
</file>

<file path=ppt/slides/_rels/slide15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16.xml.rels><?xml version="1.0" encoding="UTF-8"?>
<Relationships xmlns="http://schemas.openxmlformats.org/package/2006/relationships"><Relationship Id="rId1" Type="http://schemas.openxmlformats.org/officeDocument/2006/relationships/image" Target="../media/fImage490711291109.jpeg"></Relationship><Relationship Id="rId2" Type="http://schemas.openxmlformats.org/officeDocument/2006/relationships/slideLayout" Target="../slideLayouts/slideLayout2.xml"></Relationship></Relationships>
</file>

<file path=ppt/slides/_rels/slide17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18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19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20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4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5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6.xml.rels><?xml version="1.0" encoding="UTF-8"?>
<Relationships xmlns="http://schemas.openxmlformats.org/package/2006/relationships"><Relationship Id="rId1" Type="http://schemas.openxmlformats.org/officeDocument/2006/relationships/image" Target="../media/fImage285121221109.jpeg"></Relationship><Relationship Id="rId2" Type="http://schemas.openxmlformats.org/officeDocument/2006/relationships/image" Target="../media/fImage25200124289.jpeg"></Relationship><Relationship Id="rId3" Type="http://schemas.openxmlformats.org/officeDocument/2006/relationships/slideLayout" Target="../slideLayouts/slideLayout2.xml"></Relationship></Relationships>
</file>

<file path=ppt/slides/_rels/slide7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_rels/slide8.xml.rels><?xml version="1.0" encoding="UTF-8"?>
<Relationships xmlns="http://schemas.openxmlformats.org/package/2006/relationships"><Relationship Id="rId1" Type="http://schemas.openxmlformats.org/officeDocument/2006/relationships/image" Target="../media/fImage1411141251109.jpeg"></Relationship><Relationship Id="rId2" Type="http://schemas.openxmlformats.org/officeDocument/2006/relationships/slideLayout" Target="../slideLayouts/slideLayout2.xml"></Relationship></Relationships>
</file>

<file path=ppt/slides/_rels/slide9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ctrTitle"/>
          </p:nvPr>
        </p:nvSpPr>
        <p:spPr>
          <a:xfrm>
            <a:off x="914400" y="1381760"/>
            <a:ext cx="10364470" cy="238887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5080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5000" u="sng" b="1">
                <a:latin typeface="Calibri" charset="0"/>
                <a:ea typeface="맑은 고딕" charset="0"/>
              </a:rPr>
              <a:t>일본문화</a:t>
            </a:r>
            <a:r>
              <a:rPr lang="en-US" altLang="ko-KR" sz="5000" u="sng" b="1">
                <a:latin typeface="Calibri" charset="0"/>
                <a:ea typeface="맑은 고딕" charset="0"/>
              </a:rPr>
              <a:t>-일본문학</a:t>
            </a:r>
            <a:endParaRPr lang="ko-KR" altLang="en-US" sz="5000" u="sng" b="1">
              <a:latin typeface="Calibri" charset="0"/>
              <a:ea typeface="맑은 고딕" charset="0"/>
            </a:endParaRPr>
          </a:p>
        </p:txBody>
      </p:sp>
      <p:sp>
        <p:nvSpPr>
          <p:cNvPr id="3" name="부제목 2"/>
          <p:cNvSpPr txBox="1">
            <a:spLocks noGrp="1"/>
          </p:cNvSpPr>
          <p:nvPr>
            <p:ph type="subTitle" idx="1"/>
          </p:nvPr>
        </p:nvSpPr>
        <p:spPr>
          <a:xfrm rot="0">
            <a:off x="1524000" y="3861435"/>
            <a:ext cx="9144635" cy="1656080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21901970 손상민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03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중세문학의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헤이케모노가타리</a:t>
            </a:r>
            <a:endParaRPr lang="ko-KR" altLang="en-US"/>
          </a:p>
        </p:txBody>
      </p:sp>
      <p:pic>
        <p:nvPicPr>
          <p:cNvPr id="4" name="그림 3" descr="C:/Users/ssm28/AppData/Roaming/PolarisOffice/ETemp/5612_20360944/fImage254471261109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781550" y="1487170"/>
            <a:ext cx="3349625" cy="376428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4)근세문학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7505" cy="469392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에도시대</a:t>
            </a:r>
            <a:endParaRPr lang="ko-KR" altLang="en-US"/>
          </a:p>
          <a:p>
            <a:pPr marL="228600" indent="-228600" defTabSz="508000">
              <a:buClr>
                <a:srgbClr val="000000"/>
              </a:buClr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오토기조시-가나조시,우키요조시 등장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귀족과 승려 신흥 서민 세력 성장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낙천적 오락적인 문화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가부키 조루리 하이카이렌가 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근세문학의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조루리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</p:txBody>
      </p:sp>
      <p:pic>
        <p:nvPicPr>
          <p:cNvPr id="4" name="그림 3" descr="C:/Users/ssm28/AppData/Roaming/PolarisOffice/ETemp/5612_20360944/fImage699421271109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960110" y="1487170"/>
            <a:ext cx="4005580" cy="266573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5)근현대문학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1000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메이지시대</a:t>
            </a:r>
            <a:endParaRPr lang="ko-KR" altLang="en-US"/>
          </a:p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문명개화</a:t>
            </a:r>
            <a:r>
              <a:rPr lang="ko-KR" altLang="en-US"/>
              <a:t> </a:t>
            </a:r>
            <a:r>
              <a:rPr lang="ko-KR" altLang="en-US"/>
              <a:t>서양 근대소설 이념 유입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&gt;&gt;실질적 근대 일본문학 발달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사실주의에 이은 낭만주의,자연주의 등장, 자연주의에 반대하는 신이상주의 등장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다이쇼 말기~쇼와10년 예술지상주의와 사회주의 대립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2차 세계대전</a:t>
            </a:r>
            <a:r>
              <a:rPr lang="ko-KR" altLang="en-US"/>
              <a:t> </a:t>
            </a:r>
            <a:r>
              <a:rPr lang="ko-KR" altLang="en-US"/>
              <a:t>전쟁문학 발전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근현대문학의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 rot="0">
            <a:off x="838200" y="1484630"/>
            <a:ext cx="10517505" cy="469392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가와바타 야스나리 설국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>
                <a:hlinkClick r:id="rId2"/>
              </a:rPr>
              <a:t>영상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531485" y="1593850"/>
            <a:ext cx="2867660" cy="242570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6)전후문학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54000" indent="-254000" defTabSz="508000">
              <a:buFont typeface="Wingdings"/>
              <a:buChar char=""/>
            </a:pPr>
            <a:r>
              <a:rPr lang="ko-KR" altLang="en-US"/>
              <a:t>전쟁을 통한 체험, 영혼의 리얼리즘 등 필연적 수법</a:t>
            </a:r>
            <a:endParaRPr lang="ko-KR" altLang="en-US"/>
          </a:p>
          <a:p>
            <a:pPr marL="254000" indent="-254000" defTabSz="508000">
              <a:buClr>
                <a:srgbClr val="1B2473"/>
              </a:buClr>
              <a:buFont typeface="Wingdings"/>
              <a:buChar char=""/>
            </a:pPr>
            <a:endParaRPr lang="ko-KR" altLang="en-US"/>
          </a:p>
          <a:p>
            <a:pPr marL="254000" indent="-254000" defTabSz="508000">
              <a:buFont typeface="Wingdings"/>
              <a:buChar char=""/>
            </a:pPr>
            <a:r>
              <a:rPr lang="ko-KR" altLang="en-US"/>
              <a:t>실존주의</a:t>
            </a:r>
            <a:r>
              <a:rPr lang="ko-KR" altLang="en-US"/>
              <a:t> </a:t>
            </a:r>
            <a:r>
              <a:rPr lang="ko-KR" altLang="en-US"/>
              <a:t>본질을 찾고 세계관</a:t>
            </a:r>
            <a:r>
              <a:rPr lang="ko-KR" altLang="en-US"/>
              <a:t> 구축</a:t>
            </a:r>
            <a:endParaRPr lang="ko-KR" altLang="en-US"/>
          </a:p>
          <a:p>
            <a:pPr marL="254000" indent="-254000" defTabSz="508000">
              <a:buClr>
                <a:srgbClr val="1B2473"/>
              </a:buClr>
              <a:buFont typeface="Wingdings"/>
              <a:buChar char=""/>
            </a:pPr>
            <a:endParaRPr lang="ko-KR" altLang="en-US"/>
          </a:p>
          <a:p>
            <a:pPr marL="254000" indent="-254000" defTabSz="508000">
              <a:buFont typeface="Wingdings"/>
              <a:buChar char=""/>
            </a:pPr>
            <a:r>
              <a:rPr lang="ko-KR" altLang="en-US"/>
              <a:t>평화 애호 문학</a:t>
            </a:r>
            <a:r>
              <a:rPr lang="ko-KR" altLang="en-US"/>
              <a:t> </a:t>
            </a:r>
            <a:r>
              <a:rPr lang="ko-KR" altLang="en-US"/>
              <a:t>발달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전후문학의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다니자키 준이치로 세설</a:t>
            </a:r>
            <a:endParaRPr lang="ko-KR" altLang="en-US"/>
          </a:p>
        </p:txBody>
      </p:sp>
      <p:pic>
        <p:nvPicPr>
          <p:cNvPr id="4" name="그림 3" descr="C:/Users/ssm28/AppData/Roaming/PolarisOffice/ETemp/5612_20360944/fImage490711291109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7285990" y="1659255"/>
            <a:ext cx="2816860" cy="434403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3.느낀점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2800">
                <a:latin typeface="Calibri" charset="0"/>
                <a:ea typeface="맑은 고딕" charset="0"/>
              </a:rPr>
              <a:t>일본의 문학의 발전 과정을 볼 수 있어서 좋았다.</a:t>
            </a:r>
            <a:endParaRPr lang="ko-KR" altLang="en-US" sz="2800">
              <a:latin typeface="Calibri" charset="0"/>
              <a:ea typeface="맑은 고딕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4.부족했던점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2800">
                <a:latin typeface="Calibri" charset="0"/>
                <a:ea typeface="맑은 고딕" charset="0"/>
              </a:rPr>
              <a:t>내용이 빈약했던 것 같다.</a:t>
            </a:r>
            <a:endParaRPr lang="ko-KR" altLang="en-US" sz="2800">
              <a:latin typeface="Calibri" charset="0"/>
              <a:ea typeface="맑은 고딕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>
            <a:off x="838200" y="365125"/>
            <a:ext cx="10516870" cy="833120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algn="ctr" defTabSz="5080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>
                <a:latin typeface="Calibri" charset="0"/>
                <a:ea typeface="맑은 고딕" charset="0"/>
              </a:rPr>
              <a:t>보충할 점</a:t>
            </a:r>
            <a:endParaRPr lang="ko-KR" altLang="en-US" sz="4400">
              <a:latin typeface="Calibri" charset="0"/>
              <a:ea typeface="맑은 고딕" charset="0"/>
            </a:endParaRPr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</a:pPr>
            <a:r>
              <a:rPr lang="en-US" altLang="ko-KR" sz="2800">
                <a:latin typeface="Calibri" charset="0"/>
                <a:ea typeface="맑은 고딕" charset="0"/>
              </a:rPr>
              <a:t>몇몇 슬라이드의 설명을 채우는 것</a:t>
            </a:r>
            <a:endParaRPr lang="ko-KR" altLang="en-US" sz="2800">
              <a:latin typeface="Calibri" charset="0"/>
              <a:ea typeface="맑은 고딕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목차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 rot="0">
            <a:off x="1071245" y="1477645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77500" lnSpcReduction="0"/>
          </a:bodyPr>
          <a:lstStyle/>
          <a:p>
            <a:pPr marL="254000" indent="-25400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ko-KR" sz="2800">
                <a:latin typeface="Calibri" charset="0"/>
                <a:ea typeface="맑은 고딕" charset="0"/>
              </a:rPr>
              <a:t>주제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선정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및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개념설명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2.시대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구분에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의한</a:t>
            </a:r>
            <a:r>
              <a:rPr lang="en-US" altLang="ko-KR" sz="2800">
                <a:latin typeface="NanumGothic" charset="0"/>
                <a:ea typeface="Calibri" charset="0"/>
              </a:rPr>
              <a:t> </a:t>
            </a:r>
            <a:r>
              <a:rPr lang="en-US" altLang="ko-KR" sz="2800">
                <a:latin typeface="Calibri" charset="0"/>
                <a:ea typeface="맑은 고딕" charset="0"/>
              </a:rPr>
              <a:t>분류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1)상대문학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2)중고문학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3)중세문학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4)근세문학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5)근현대문학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6)전후문학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3.느낀점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4.부족했던점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5.</a:t>
            </a:r>
            <a:r>
              <a:rPr lang="en-US" altLang="ko-KR" sz="2800">
                <a:latin typeface="Calibri" charset="0"/>
                <a:ea typeface="맑은 고딕" charset="0"/>
              </a:rPr>
              <a:t>보충할 점</a:t>
            </a:r>
            <a:endParaRPr lang="ko-KR" altLang="en-US" sz="2800">
              <a:latin typeface="Calibri" charset="0"/>
              <a:ea typeface="맑은 고딕" charset="0"/>
            </a:endParaRPr>
          </a:p>
          <a:p>
            <a:pPr marL="0" indent="0" algn="l" defTabSz="508000" eaLnBrk="1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</a:pPr>
            <a:r>
              <a:rPr lang="en-US" altLang="ko-KR" sz="2800">
                <a:latin typeface="Calibri" charset="0"/>
                <a:ea typeface="맑은 고딕" charset="0"/>
              </a:rPr>
              <a:t>마침</a:t>
            </a:r>
            <a:endParaRPr lang="ko-KR" altLang="en-US" sz="2800">
              <a:latin typeface="Calibri" charset="0"/>
              <a:ea typeface="맑은 고딕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감사합니다.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1.주제 선정 및 개념설명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일본문화 8개 주제중 일본 문학을 주제로 선정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228600" indent="-228600" defTabSz="508000">
              <a:buFont typeface="Arial"/>
              <a:buChar char="•"/>
            </a:pPr>
            <a:r>
              <a:rPr lang="ko-KR" altLang="en-US"/>
              <a:t>일본문학이란?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일본어로 적힌 문학작품,또는 그러한 작품이나 작가를 연구하는 학문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2.시대구분에 의한 분류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 rot="0">
            <a:off x="838200" y="1484630"/>
            <a:ext cx="10516235" cy="469265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상대,중고,중세,근세,근현대의 구분은 연구자에 따라 다름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r>
              <a:rPr lang="ko-KR" altLang="en-US"/>
              <a:t>마루야 사이이치:칙찬집으로 시대구분을 제안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상대문학 (~나라시대)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중고문학(~헤이안시대)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중세문학(가마쿠라~아즈치모모야마시대)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근세문학(애도시대)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근현대문학(메이지시대~)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전후문학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1)상대문학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고대</a:t>
            </a:r>
            <a:r>
              <a:rPr lang="ko-KR" altLang="en-US"/>
              <a:t>~</a:t>
            </a:r>
            <a:r>
              <a:rPr lang="ko-KR" altLang="en-US"/>
              <a:t>나라</a:t>
            </a:r>
            <a:endParaRPr lang="ko-KR" altLang="en-US"/>
          </a:p>
          <a:p>
            <a:pPr marL="228600" indent="-228600" defTabSz="508000">
              <a:buClr>
                <a:srgbClr val="1B2473"/>
              </a:buClr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전기:신화,전설,가요 발생 </a:t>
            </a:r>
            <a:r>
              <a:rPr lang="ko-KR" altLang="en-US"/>
              <a:t>,</a:t>
            </a:r>
            <a:r>
              <a:rPr lang="ko-KR" altLang="en-US"/>
              <a:t>구송문학 발달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후기:한자 및 한자의 음과 뜻 기재문학 발달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한자:</a:t>
            </a:r>
            <a:r>
              <a:rPr lang="ko-KR" altLang="en-US"/>
              <a:t>중국&gt;&gt;한반도&gt;&gt;일본 만요가</a:t>
            </a:r>
            <a:r>
              <a:rPr lang="ko-KR" altLang="en-US"/>
              <a:t>나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고지키,니혼쇼키</a:t>
            </a:r>
            <a:r>
              <a:rPr lang="ko-KR" altLang="en-US"/>
              <a:t> </a:t>
            </a:r>
            <a:r>
              <a:rPr lang="ko-KR" altLang="en-US"/>
              <a:t>역사서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만요슈</a:t>
            </a:r>
            <a:r>
              <a:rPr lang="ko-KR" altLang="en-US"/>
              <a:t> 순문학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상대문학의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일본서기</a:t>
            </a: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228600" indent="-228600" defTabSz="508000">
              <a:buFont typeface="Arial"/>
              <a:buChar char="•"/>
            </a:pPr>
            <a:endParaRPr lang="ko-KR" altLang="en-US"/>
          </a:p>
          <a:p>
            <a:pPr marL="228600" indent="-228600" defTabSz="508000">
              <a:buFont typeface="Arial"/>
              <a:buChar char="•"/>
            </a:pPr>
            <a:r>
              <a:rPr lang="ko-KR" altLang="en-US"/>
              <a:t>만요슈</a:t>
            </a:r>
            <a:endParaRPr lang="ko-KR" altLang="en-US"/>
          </a:p>
        </p:txBody>
      </p:sp>
      <p:pic>
        <p:nvPicPr>
          <p:cNvPr id="4" name="그림 3" descr="C:/Users/ssm28/AppData/Roaming/PolarisOffice/ETemp/5612_20360944/fImage285121221109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104130" y="1366520"/>
            <a:ext cx="4098290" cy="2465070"/>
          </a:xfrm>
          <a:prstGeom prst="rect"/>
          <a:noFill/>
        </p:spPr>
      </p:pic>
      <p:pic>
        <p:nvPicPr>
          <p:cNvPr id="5" name="그림 4" descr="C:/Users/ssm28/AppData/Roaming/PolarisOffice/ETemp/5612_20360944/fImage25200124289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307965" y="4088130"/>
            <a:ext cx="3505835" cy="254063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2)중고문학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나라시대부터 헤이안시대까지</a:t>
            </a:r>
            <a:endParaRPr lang="ko-KR" altLang="en-US"/>
          </a:p>
          <a:p>
            <a:pPr marL="0" indent="0" algn="ctr" defTabSz="508000">
              <a:buFontTx/>
              <a:buNone/>
              <a:tabLst>
                <a:tab pos="2790190" algn="l"/>
              </a:tabLst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칙찬와카슈와 고킨와카슈가 편찬됨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와카와 한시가 대등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히라가나 성행 무라사키 시키부의 겐지모노가타리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(일본문학의 황금기)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직관적 우미적 정취중심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가나 발달 여성작가의 문학작품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중고문학의 작품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6870" cy="4693285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겐지모노가타리 </a:t>
            </a:r>
            <a:endParaRPr lang="ko-KR" altLang="en-US"/>
          </a:p>
        </p:txBody>
      </p:sp>
      <p:pic>
        <p:nvPicPr>
          <p:cNvPr id="4" name="그림 3" descr="C:/Users/ssm28/AppData/Roaming/PolarisOffice/ETemp/5612_20360944/fImage1411141251109.jpeg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192270" y="1553845"/>
            <a:ext cx="7635875" cy="424688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>
            <p:ph type="title"/>
          </p:nvPr>
        </p:nvSpPr>
        <p:spPr>
          <a:xfrm rot="0">
            <a:off x="838200" y="365125"/>
            <a:ext cx="10516235" cy="832485"/>
          </a:xfrm>
          <a:prstGeom prst="rect"/>
        </p:spPr>
        <p:txBody>
          <a:bodyPr wrap="square" lIns="91440" tIns="45720" rIns="91440" bIns="45720" numCol="1" vert="horz" anchor="ctr">
            <a:normAutofit fontScale="100000" lnSpcReduction="0"/>
          </a:bodyPr>
          <a:lstStyle/>
          <a:p>
            <a:pPr marL="0" indent="0" defTabSz="508000">
              <a:buFontTx/>
              <a:buNone/>
            </a:pPr>
            <a:r>
              <a:rPr lang="ko-KR" altLang="en-US"/>
              <a:t>3)중세문학</a:t>
            </a:r>
            <a:endParaRPr lang="ko-KR" altLang="en-US"/>
          </a:p>
        </p:txBody>
      </p:sp>
      <p:sp>
        <p:nvSpPr>
          <p:cNvPr id="3" name="내용 개체 틀 2"/>
          <p:cNvSpPr txBox="1">
            <a:spLocks/>
          </p:cNvSpPr>
          <p:nvPr>
            <p:ph type="obj" idx="1"/>
          </p:nvPr>
        </p:nvSpPr>
        <p:spPr>
          <a:xfrm>
            <a:off x="838200" y="1484630"/>
            <a:ext cx="10517505" cy="4693920"/>
          </a:xfrm>
          <a:prstGeom prst="rect"/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228600" indent="-228600" defTabSz="508000">
              <a:buFont typeface="Arial"/>
              <a:buChar char="•"/>
            </a:pPr>
            <a:r>
              <a:rPr lang="ko-KR" altLang="en-US"/>
              <a:t>가마쿠라시대부터 아즈치모모야마시대까지</a:t>
            </a:r>
            <a:endParaRPr lang="ko-KR" altLang="en-US"/>
          </a:p>
          <a:p>
            <a:pPr marL="228600" indent="-228600" defTabSz="508000">
              <a:buClr>
                <a:srgbClr val="000000"/>
              </a:buClr>
              <a:buFont typeface="Arial"/>
              <a:buChar char="•"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소설,수필 성행</a:t>
            </a: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헤이안시대 영향 헤이케모노카타리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승려</a:t>
            </a:r>
            <a:r>
              <a:rPr lang="ko-KR" altLang="en-US"/>
              <a:t>작품多</a:t>
            </a:r>
            <a:r>
              <a:rPr lang="ko-KR" altLang="en-US"/>
              <a:t> 불교 염세 </a:t>
            </a:r>
            <a:r>
              <a:rPr lang="ko-KR" altLang="en-US"/>
              <a:t>사상</a:t>
            </a:r>
            <a:endParaRPr lang="ko-KR" altLang="en-US"/>
          </a:p>
          <a:p>
            <a:pPr marL="0" indent="0" defTabSz="508000">
              <a:buFontTx/>
              <a:buNone/>
            </a:pPr>
            <a:endParaRPr lang="ko-KR" altLang="en-US"/>
          </a:p>
          <a:p>
            <a:pPr marL="0" indent="0" defTabSz="508000">
              <a:buFontTx/>
              <a:buNone/>
            </a:pPr>
            <a:r>
              <a:rPr lang="ko-KR" altLang="en-US"/>
              <a:t>사루카쿠(노카쿠) 발달 와칸콘코분 사용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pattern particl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pattern particle" id="{168BB093-E9BE-441F-8CCE-0D4601FF8701}" vid="{6AB07109-65A1-47B4-A20E-B05D3BE6D4D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20</Pages>
  <Paragraphs>1</Paragraphs>
  <Words>1</Words>
  <TotalTime>0</TotalTime>
  <MMClips>0</MMClips>
  <ScaleCrop>false</ScaleCrop>
  <HeadingPairs>
    <vt:vector size="2" baseType="variant">
      <vt:variant>
        <vt:lpstr>Title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상민 손</dc:creator>
  <cp:lastModifiedBy>상민 손</cp:lastModifiedBy>
  <dc:title>PowerPoint 프레젠테이션</dc:title>
  <cp:version>9.101.23.39576</cp:version>
</cp:coreProperties>
</file>