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1" r:id="rId3"/>
    <p:sldId id="276" r:id="rId4"/>
    <p:sldId id="266" r:id="rId5"/>
    <p:sldId id="265" r:id="rId6"/>
    <p:sldId id="267" r:id="rId7"/>
    <p:sldId id="277" r:id="rId8"/>
    <p:sldId id="278" r:id="rId9"/>
    <p:sldId id="279" r:id="rId10"/>
    <p:sldId id="285" r:id="rId11"/>
    <p:sldId id="286" r:id="rId12"/>
    <p:sldId id="280" r:id="rId13"/>
    <p:sldId id="281" r:id="rId14"/>
    <p:sldId id="282" r:id="rId15"/>
    <p:sldId id="283" r:id="rId16"/>
    <p:sldId id="284" r:id="rId17"/>
    <p:sldId id="287" r:id="rId18"/>
    <p:sldId id="288" r:id="rId19"/>
    <p:sldId id="289" r:id="rId20"/>
    <p:sldId id="290" r:id="rId21"/>
    <p:sldId id="291" r:id="rId22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46708-421D-4A64-972A-25627229B975}" v="1017" dt="2021-03-21T13:26:54.30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9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홍규" userId="21d75a11f6916284" providerId="LiveId" clId="{F4946708-421D-4A64-972A-25627229B975}"/>
    <pc:docChg chg="undo custSel addSld delSld modSld sldOrd">
      <pc:chgData name="이 홍규" userId="21d75a11f6916284" providerId="LiveId" clId="{F4946708-421D-4A64-972A-25627229B975}" dt="2021-03-21T13:27:24.007" v="4409" actId="255"/>
      <pc:docMkLst>
        <pc:docMk/>
      </pc:docMkLst>
      <pc:sldChg chg="addSp delSp modSp mod">
        <pc:chgData name="이 홍규" userId="21d75a11f6916284" providerId="LiveId" clId="{F4946708-421D-4A64-972A-25627229B975}" dt="2021-03-11T00:39:41.149" v="2" actId="20577"/>
        <pc:sldMkLst>
          <pc:docMk/>
          <pc:sldMk cId="4025013544" sldId="256"/>
        </pc:sldMkLst>
        <pc:spChg chg="del">
          <ac:chgData name="이 홍규" userId="21d75a11f6916284" providerId="LiveId" clId="{F4946708-421D-4A64-972A-25627229B975}" dt="2021-03-11T00:39:31.641" v="0" actId="21"/>
          <ac:spMkLst>
            <pc:docMk/>
            <pc:sldMk cId="4025013544" sldId="256"/>
            <ac:spMk id="3" creationId="{00000000-0000-0000-0000-000000000000}"/>
          </ac:spMkLst>
        </pc:spChg>
        <pc:spChg chg="mod">
          <ac:chgData name="이 홍규" userId="21d75a11f6916284" providerId="LiveId" clId="{F4946708-421D-4A64-972A-25627229B975}" dt="2021-03-11T00:39:41.149" v="2" actId="20577"/>
          <ac:spMkLst>
            <pc:docMk/>
            <pc:sldMk cId="4025013544" sldId="256"/>
            <ac:spMk id="4" creationId="{3B3A1A17-4EE4-4C59-B56A-FAA46D5802D9}"/>
          </ac:spMkLst>
        </pc:spChg>
        <pc:spChg chg="add del mod">
          <ac:chgData name="이 홍규" userId="21d75a11f6916284" providerId="LiveId" clId="{F4946708-421D-4A64-972A-25627229B975}" dt="2021-03-11T00:39:37.816" v="1" actId="21"/>
          <ac:spMkLst>
            <pc:docMk/>
            <pc:sldMk cId="4025013544" sldId="256"/>
            <ac:spMk id="6" creationId="{36FF5DE8-1251-4740-A348-0653924168DD}"/>
          </ac:spMkLst>
        </pc:spChg>
      </pc:sldChg>
      <pc:sldChg chg="addSp delSp modSp mod modAnim">
        <pc:chgData name="이 홍규" userId="21d75a11f6916284" providerId="LiveId" clId="{F4946708-421D-4A64-972A-25627229B975}" dt="2021-03-17T06:16:00.123" v="3971" actId="1076"/>
        <pc:sldMkLst>
          <pc:docMk/>
          <pc:sldMk cId="809055061" sldId="265"/>
        </pc:sldMkLst>
        <pc:spChg chg="mod">
          <ac:chgData name="이 홍규" userId="21d75a11f6916284" providerId="LiveId" clId="{F4946708-421D-4A64-972A-25627229B975}" dt="2021-03-11T00:42:48.824" v="45" actId="1076"/>
          <ac:spMkLst>
            <pc:docMk/>
            <pc:sldMk cId="809055061" sldId="265"/>
            <ac:spMk id="4" creationId="{00000000-0000-0000-0000-000000000000}"/>
          </ac:spMkLst>
        </pc:spChg>
        <pc:spChg chg="del">
          <ac:chgData name="이 홍규" userId="21d75a11f6916284" providerId="LiveId" clId="{F4946708-421D-4A64-972A-25627229B975}" dt="2021-03-11T00:43:08.435" v="49" actId="21"/>
          <ac:spMkLst>
            <pc:docMk/>
            <pc:sldMk cId="809055061" sldId="265"/>
            <ac:spMk id="7" creationId="{00000000-0000-0000-0000-000000000000}"/>
          </ac:spMkLst>
        </pc:spChg>
        <pc:spChg chg="add del mod">
          <ac:chgData name="이 홍규" userId="21d75a11f6916284" providerId="LiveId" clId="{F4946708-421D-4A64-972A-25627229B975}" dt="2021-03-11T00:43:11.732" v="50" actId="21"/>
          <ac:spMkLst>
            <pc:docMk/>
            <pc:sldMk cId="809055061" sldId="265"/>
            <ac:spMk id="8" creationId="{9973DC95-409F-48C6-A0AC-5BD6D317A8EA}"/>
          </ac:spMkLst>
        </pc:spChg>
        <pc:spChg chg="del">
          <ac:chgData name="이 홍규" userId="21d75a11f6916284" providerId="LiveId" clId="{F4946708-421D-4A64-972A-25627229B975}" dt="2021-03-11T00:42:06.970" v="14" actId="21"/>
          <ac:spMkLst>
            <pc:docMk/>
            <pc:sldMk cId="809055061" sldId="265"/>
            <ac:spMk id="9" creationId="{00000000-0000-0000-0000-000000000000}"/>
          </ac:spMkLst>
        </pc:spChg>
        <pc:spChg chg="del">
          <ac:chgData name="이 홍규" userId="21d75a11f6916284" providerId="LiveId" clId="{F4946708-421D-4A64-972A-25627229B975}" dt="2021-03-11T00:42:20.164" v="16" actId="21"/>
          <ac:spMkLst>
            <pc:docMk/>
            <pc:sldMk cId="809055061" sldId="265"/>
            <ac:spMk id="10" creationId="{00000000-0000-0000-0000-000000000000}"/>
          </ac:spMkLst>
        </pc:spChg>
        <pc:spChg chg="del">
          <ac:chgData name="이 홍규" userId="21d75a11f6916284" providerId="LiveId" clId="{F4946708-421D-4A64-972A-25627229B975}" dt="2021-03-11T00:42:17.803" v="15" actId="21"/>
          <ac:spMkLst>
            <pc:docMk/>
            <pc:sldMk cId="809055061" sldId="265"/>
            <ac:spMk id="11" creationId="{00000000-0000-0000-0000-000000000000}"/>
          </ac:spMkLst>
        </pc:spChg>
        <pc:spChg chg="add mod">
          <ac:chgData name="이 홍규" userId="21d75a11f6916284" providerId="LiveId" clId="{F4946708-421D-4A64-972A-25627229B975}" dt="2021-03-17T06:16:00.123" v="3971" actId="1076"/>
          <ac:spMkLst>
            <pc:docMk/>
            <pc:sldMk cId="809055061" sldId="265"/>
            <ac:spMk id="12" creationId="{2B235065-759B-49B8-A0CC-DD516080CDA5}"/>
          </ac:spMkLst>
        </pc:spChg>
        <pc:picChg chg="add mod">
          <ac:chgData name="이 홍규" userId="21d75a11f6916284" providerId="LiveId" clId="{F4946708-421D-4A64-972A-25627229B975}" dt="2021-03-11T00:43:02.906" v="48" actId="1076"/>
          <ac:picMkLst>
            <pc:docMk/>
            <pc:sldMk cId="809055061" sldId="265"/>
            <ac:picMk id="3" creationId="{E0359D86-9CDA-4007-A749-BF776EDD43AB}"/>
          </ac:picMkLst>
        </pc:picChg>
        <pc:cxnChg chg="add">
          <ac:chgData name="이 홍규" userId="21d75a11f6916284" providerId="LiveId" clId="{F4946708-421D-4A64-972A-25627229B975}" dt="2021-03-11T00:43:21.557" v="51" actId="11529"/>
          <ac:cxnSpMkLst>
            <pc:docMk/>
            <pc:sldMk cId="809055061" sldId="265"/>
            <ac:cxnSpMk id="6" creationId="{91CD5735-8457-422D-8515-18FF7FBD3990}"/>
          </ac:cxnSpMkLst>
        </pc:cxnChg>
      </pc:sldChg>
      <pc:sldChg chg="modSp modAnim">
        <pc:chgData name="이 홍규" userId="21d75a11f6916284" providerId="LiveId" clId="{F4946708-421D-4A64-972A-25627229B975}" dt="2021-03-17T06:15:50.071" v="3965" actId="20577"/>
        <pc:sldMkLst>
          <pc:docMk/>
          <pc:sldMk cId="411701859" sldId="266"/>
        </pc:sldMkLst>
        <pc:spChg chg="mod">
          <ac:chgData name="이 홍규" userId="21d75a11f6916284" providerId="LiveId" clId="{F4946708-421D-4A64-972A-25627229B975}" dt="2021-03-17T06:15:50.071" v="3965" actId="20577"/>
          <ac:spMkLst>
            <pc:docMk/>
            <pc:sldMk cId="411701859" sldId="266"/>
            <ac:spMk id="7" creationId="{E6136A4D-7879-48E4-98D5-D5DE147DF449}"/>
          </ac:spMkLst>
        </pc:spChg>
      </pc:sldChg>
      <pc:sldChg chg="addSp modSp mod modAnim">
        <pc:chgData name="이 홍규" userId="21d75a11f6916284" providerId="LiveId" clId="{F4946708-421D-4A64-972A-25627229B975}" dt="2021-03-17T06:16:17.174" v="3979" actId="1076"/>
        <pc:sldMkLst>
          <pc:docMk/>
          <pc:sldMk cId="3691332916" sldId="267"/>
        </pc:sldMkLst>
        <pc:spChg chg="add mod">
          <ac:chgData name="이 홍규" userId="21d75a11f6916284" providerId="LiveId" clId="{F4946708-421D-4A64-972A-25627229B975}" dt="2021-03-11T00:53:13.485" v="344" actId="255"/>
          <ac:spMkLst>
            <pc:docMk/>
            <pc:sldMk cId="3691332916" sldId="267"/>
            <ac:spMk id="2" creationId="{72DD4CA2-5321-4328-A906-6EBA03312549}"/>
          </ac:spMkLst>
        </pc:spChg>
        <pc:spChg chg="add mod">
          <ac:chgData name="이 홍규" userId="21d75a11f6916284" providerId="LiveId" clId="{F4946708-421D-4A64-972A-25627229B975}" dt="2021-03-17T06:16:17.174" v="3979" actId="1076"/>
          <ac:spMkLst>
            <pc:docMk/>
            <pc:sldMk cId="3691332916" sldId="267"/>
            <ac:spMk id="7" creationId="{BAA2872C-C6A5-49B6-AB7A-E2005C99D277}"/>
          </ac:spMkLst>
        </pc:spChg>
        <pc:picChg chg="add mod">
          <ac:chgData name="이 홍규" userId="21d75a11f6916284" providerId="LiveId" clId="{F4946708-421D-4A64-972A-25627229B975}" dt="2021-03-11T00:53:51.356" v="352" actId="14100"/>
          <ac:picMkLst>
            <pc:docMk/>
            <pc:sldMk cId="3691332916" sldId="267"/>
            <ac:picMk id="4" creationId="{DEEB9D16-8E8F-4A73-9170-A56F4DC55496}"/>
          </ac:picMkLst>
        </pc:picChg>
        <pc:cxnChg chg="add">
          <ac:chgData name="이 홍규" userId="21d75a11f6916284" providerId="LiveId" clId="{F4946708-421D-4A64-972A-25627229B975}" dt="2021-03-11T00:57:38.098" v="357" actId="11529"/>
          <ac:cxnSpMkLst>
            <pc:docMk/>
            <pc:sldMk cId="3691332916" sldId="267"/>
            <ac:cxnSpMk id="6" creationId="{E806E0AB-EC29-4758-BA8E-E078299C0F99}"/>
          </ac:cxnSpMkLst>
        </pc:cxnChg>
      </pc:sldChg>
      <pc:sldChg chg="del">
        <pc:chgData name="이 홍규" userId="21d75a11f6916284" providerId="LiveId" clId="{F4946708-421D-4A64-972A-25627229B975}" dt="2021-03-11T01:08:34.266" v="697" actId="2696"/>
        <pc:sldMkLst>
          <pc:docMk/>
          <pc:sldMk cId="1870939040" sldId="269"/>
        </pc:sldMkLst>
      </pc:sldChg>
      <pc:sldChg chg="add del">
        <pc:chgData name="이 홍규" userId="21d75a11f6916284" providerId="LiveId" clId="{F4946708-421D-4A64-972A-25627229B975}" dt="2021-03-12T01:57:01.346" v="1087" actId="2696"/>
        <pc:sldMkLst>
          <pc:docMk/>
          <pc:sldMk cId="3043446999" sldId="269"/>
        </pc:sldMkLst>
      </pc:sldChg>
      <pc:sldChg chg="modSp mod">
        <pc:chgData name="이 홍규" userId="21d75a11f6916284" providerId="LiveId" clId="{F4946708-421D-4A64-972A-25627229B975}" dt="2021-03-21T13:22:14.396" v="4270" actId="1076"/>
        <pc:sldMkLst>
          <pc:docMk/>
          <pc:sldMk cId="1413815826" sldId="271"/>
        </pc:sldMkLst>
        <pc:spChg chg="mod">
          <ac:chgData name="이 홍규" userId="21d75a11f6916284" providerId="LiveId" clId="{F4946708-421D-4A64-972A-25627229B975}" dt="2021-03-21T13:22:14.396" v="4270" actId="1076"/>
          <ac:spMkLst>
            <pc:docMk/>
            <pc:sldMk cId="1413815826" sldId="271"/>
            <ac:spMk id="3" creationId="{00000000-0000-0000-0000-000000000000}"/>
          </ac:spMkLst>
        </pc:spChg>
      </pc:sldChg>
      <pc:sldChg chg="del">
        <pc:chgData name="이 홍규" userId="21d75a11f6916284" providerId="LiveId" clId="{F4946708-421D-4A64-972A-25627229B975}" dt="2021-03-11T01:08:32.813" v="696" actId="2696"/>
        <pc:sldMkLst>
          <pc:docMk/>
          <pc:sldMk cId="3945021826" sldId="275"/>
        </pc:sldMkLst>
      </pc:sldChg>
      <pc:sldChg chg="modSp mod modAnim">
        <pc:chgData name="이 홍규" userId="21d75a11f6916284" providerId="LiveId" clId="{F4946708-421D-4A64-972A-25627229B975}" dt="2021-03-17T06:16:07.349" v="3975" actId="1076"/>
        <pc:sldMkLst>
          <pc:docMk/>
          <pc:sldMk cId="3734009762" sldId="276"/>
        </pc:sldMkLst>
        <pc:spChg chg="mod">
          <ac:chgData name="이 홍규" userId="21d75a11f6916284" providerId="LiveId" clId="{F4946708-421D-4A64-972A-25627229B975}" dt="2021-03-17T06:16:07.349" v="3975" actId="1076"/>
          <ac:spMkLst>
            <pc:docMk/>
            <pc:sldMk cId="3734009762" sldId="276"/>
            <ac:spMk id="8" creationId="{A22370BC-1709-46B0-9C31-35F003AE9BA5}"/>
          </ac:spMkLst>
        </pc:spChg>
      </pc:sldChg>
      <pc:sldChg chg="addSp modSp new mod ord modAnim">
        <pc:chgData name="이 홍규" userId="21d75a11f6916284" providerId="LiveId" clId="{F4946708-421D-4A64-972A-25627229B975}" dt="2021-03-17T06:16:19.856" v="3981"/>
        <pc:sldMkLst>
          <pc:docMk/>
          <pc:sldMk cId="1337264201" sldId="277"/>
        </pc:sldMkLst>
        <pc:spChg chg="mod">
          <ac:chgData name="이 홍규" userId="21d75a11f6916284" providerId="LiveId" clId="{F4946708-421D-4A64-972A-25627229B975}" dt="2021-03-11T01:09:06.407" v="721" actId="14100"/>
          <ac:spMkLst>
            <pc:docMk/>
            <pc:sldMk cId="1337264201" sldId="277"/>
            <ac:spMk id="2" creationId="{F2690793-58BD-4EE4-8711-7C0168F98F37}"/>
          </ac:spMkLst>
        </pc:spChg>
        <pc:spChg chg="mod">
          <ac:chgData name="이 홍규" userId="21d75a11f6916284" providerId="LiveId" clId="{F4946708-421D-4A64-972A-25627229B975}" dt="2021-03-11T01:17:45.347" v="1081" actId="207"/>
          <ac:spMkLst>
            <pc:docMk/>
            <pc:sldMk cId="1337264201" sldId="277"/>
            <ac:spMk id="3" creationId="{BBD426F7-ABCC-425B-A43F-90131EC4131D}"/>
          </ac:spMkLst>
        </pc:spChg>
        <pc:picChg chg="add mod">
          <ac:chgData name="이 홍규" userId="21d75a11f6916284" providerId="LiveId" clId="{F4946708-421D-4A64-972A-25627229B975}" dt="2021-03-11T01:09:53.775" v="732" actId="14100"/>
          <ac:picMkLst>
            <pc:docMk/>
            <pc:sldMk cId="1337264201" sldId="277"/>
            <ac:picMk id="5" creationId="{AECD86CC-BF3B-4D9A-BDF7-546C5839E397}"/>
          </ac:picMkLst>
        </pc:picChg>
        <pc:cxnChg chg="add">
          <ac:chgData name="이 홍규" userId="21d75a11f6916284" providerId="LiveId" clId="{F4946708-421D-4A64-972A-25627229B975}" dt="2021-03-11T01:13:34.432" v="906" actId="11529"/>
          <ac:cxnSpMkLst>
            <pc:docMk/>
            <pc:sldMk cId="1337264201" sldId="277"/>
            <ac:cxnSpMk id="7" creationId="{F71DD987-B89E-4ECC-A10C-0BBD06652356}"/>
          </ac:cxnSpMkLst>
        </pc:cxnChg>
      </pc:sldChg>
      <pc:sldChg chg="addSp modSp new mod modAnim">
        <pc:chgData name="이 홍규" userId="21d75a11f6916284" providerId="LiveId" clId="{F4946708-421D-4A64-972A-25627229B975}" dt="2021-03-12T02:04:02.393" v="1426"/>
        <pc:sldMkLst>
          <pc:docMk/>
          <pc:sldMk cId="3598927594" sldId="278"/>
        </pc:sldMkLst>
        <pc:spChg chg="mod">
          <ac:chgData name="이 홍규" userId="21d75a11f6916284" providerId="LiveId" clId="{F4946708-421D-4A64-972A-25627229B975}" dt="2021-03-12T01:57:46.980" v="1131" actId="1076"/>
          <ac:spMkLst>
            <pc:docMk/>
            <pc:sldMk cId="3598927594" sldId="278"/>
            <ac:spMk id="2" creationId="{6D12B27F-EBBF-4850-BDDA-7849D39A93D4}"/>
          </ac:spMkLst>
        </pc:spChg>
        <pc:spChg chg="mod">
          <ac:chgData name="이 홍규" userId="21d75a11f6916284" providerId="LiveId" clId="{F4946708-421D-4A64-972A-25627229B975}" dt="2021-03-12T02:03:44.451" v="1422" actId="14100"/>
          <ac:spMkLst>
            <pc:docMk/>
            <pc:sldMk cId="3598927594" sldId="278"/>
            <ac:spMk id="3" creationId="{B7FC07AF-124E-4693-8E87-78791894BFA2}"/>
          </ac:spMkLst>
        </pc:spChg>
        <pc:picChg chg="add mod">
          <ac:chgData name="이 홍규" userId="21d75a11f6916284" providerId="LiveId" clId="{F4946708-421D-4A64-972A-25627229B975}" dt="2021-03-12T02:03:19.427" v="1416" actId="1076"/>
          <ac:picMkLst>
            <pc:docMk/>
            <pc:sldMk cId="3598927594" sldId="278"/>
            <ac:picMk id="5" creationId="{B3770736-9A3B-4B58-A058-A209AA3E5D2F}"/>
          </ac:picMkLst>
        </pc:picChg>
        <pc:cxnChg chg="add mod">
          <ac:chgData name="이 홍규" userId="21d75a11f6916284" providerId="LiveId" clId="{F4946708-421D-4A64-972A-25627229B975}" dt="2021-03-12T02:03:21.450" v="1417" actId="1076"/>
          <ac:cxnSpMkLst>
            <pc:docMk/>
            <pc:sldMk cId="3598927594" sldId="278"/>
            <ac:cxnSpMk id="7" creationId="{B3463144-6C55-4D84-9A56-4197C7EED7D2}"/>
          </ac:cxnSpMkLst>
        </pc:cxnChg>
      </pc:sldChg>
      <pc:sldChg chg="new del">
        <pc:chgData name="이 홍규" userId="21d75a11f6916284" providerId="LiveId" clId="{F4946708-421D-4A64-972A-25627229B975}" dt="2021-03-12T01:57:17.542" v="1091" actId="2696"/>
        <pc:sldMkLst>
          <pc:docMk/>
          <pc:sldMk cId="431008964" sldId="279"/>
        </pc:sldMkLst>
      </pc:sldChg>
      <pc:sldChg chg="addSp modSp new mod modAnim">
        <pc:chgData name="이 홍규" userId="21d75a11f6916284" providerId="LiveId" clId="{F4946708-421D-4A64-972A-25627229B975}" dt="2021-03-12T02:27:47.616" v="1674"/>
        <pc:sldMkLst>
          <pc:docMk/>
          <pc:sldMk cId="2260567698" sldId="279"/>
        </pc:sldMkLst>
        <pc:spChg chg="mod">
          <ac:chgData name="이 홍규" userId="21d75a11f6916284" providerId="LiveId" clId="{F4946708-421D-4A64-972A-25627229B975}" dt="2021-03-12T02:08:20.168" v="1462" actId="14100"/>
          <ac:spMkLst>
            <pc:docMk/>
            <pc:sldMk cId="2260567698" sldId="279"/>
            <ac:spMk id="2" creationId="{B593AB6C-8792-43B2-8559-CAB2926617F1}"/>
          </ac:spMkLst>
        </pc:spChg>
        <pc:spChg chg="mod">
          <ac:chgData name="이 홍규" userId="21d75a11f6916284" providerId="LiveId" clId="{F4946708-421D-4A64-972A-25627229B975}" dt="2021-03-12T02:27:27.412" v="1670" actId="20577"/>
          <ac:spMkLst>
            <pc:docMk/>
            <pc:sldMk cId="2260567698" sldId="279"/>
            <ac:spMk id="3" creationId="{5CD81D65-5A40-4FC0-A043-C9DA89BFFD75}"/>
          </ac:spMkLst>
        </pc:spChg>
        <pc:picChg chg="add mod">
          <ac:chgData name="이 홍규" userId="21d75a11f6916284" providerId="LiveId" clId="{F4946708-421D-4A64-972A-25627229B975}" dt="2021-03-12T02:08:12.688" v="1460" actId="1076"/>
          <ac:picMkLst>
            <pc:docMk/>
            <pc:sldMk cId="2260567698" sldId="279"/>
            <ac:picMk id="5" creationId="{38F71706-78EF-475F-A55D-3B1A95E6E1D8}"/>
          </ac:picMkLst>
        </pc:picChg>
        <pc:cxnChg chg="add">
          <ac:chgData name="이 홍규" userId="21d75a11f6916284" providerId="LiveId" clId="{F4946708-421D-4A64-972A-25627229B975}" dt="2021-03-12T02:08:36.867" v="1466" actId="11529"/>
          <ac:cxnSpMkLst>
            <pc:docMk/>
            <pc:sldMk cId="2260567698" sldId="279"/>
            <ac:cxnSpMk id="7" creationId="{A6BA5AAA-97C2-4674-956F-4D9BD5105E13}"/>
          </ac:cxnSpMkLst>
        </pc:cxnChg>
      </pc:sldChg>
      <pc:sldChg chg="new del">
        <pc:chgData name="이 홍규" userId="21d75a11f6916284" providerId="LiveId" clId="{F4946708-421D-4A64-972A-25627229B975}" dt="2021-03-12T01:57:18.788" v="1092" actId="2696"/>
        <pc:sldMkLst>
          <pc:docMk/>
          <pc:sldMk cId="1627541276" sldId="280"/>
        </pc:sldMkLst>
      </pc:sldChg>
      <pc:sldChg chg="addSp delSp modSp new mod modAnim">
        <pc:chgData name="이 홍규" userId="21d75a11f6916284" providerId="LiveId" clId="{F4946708-421D-4A64-972A-25627229B975}" dt="2021-03-17T06:16:32.566" v="3985" actId="27636"/>
        <pc:sldMkLst>
          <pc:docMk/>
          <pc:sldMk cId="3709560485" sldId="280"/>
        </pc:sldMkLst>
        <pc:spChg chg="mod">
          <ac:chgData name="이 홍규" userId="21d75a11f6916284" providerId="LiveId" clId="{F4946708-421D-4A64-972A-25627229B975}" dt="2021-03-12T02:30:39.976" v="1724" actId="1076"/>
          <ac:spMkLst>
            <pc:docMk/>
            <pc:sldMk cId="3709560485" sldId="280"/>
            <ac:spMk id="2" creationId="{DFC5A3A3-5EBB-4430-9C5C-1B8F747FD6B7}"/>
          </ac:spMkLst>
        </pc:spChg>
        <pc:spChg chg="mod">
          <ac:chgData name="이 홍규" userId="21d75a11f6916284" providerId="LiveId" clId="{F4946708-421D-4A64-972A-25627229B975}" dt="2021-03-17T06:16:32.566" v="3985" actId="27636"/>
          <ac:spMkLst>
            <pc:docMk/>
            <pc:sldMk cId="3709560485" sldId="280"/>
            <ac:spMk id="3" creationId="{792B5B22-1446-4E56-8FFE-98D8C6414392}"/>
          </ac:spMkLst>
        </pc:spChg>
        <pc:picChg chg="add mod">
          <ac:chgData name="이 홍규" userId="21d75a11f6916284" providerId="LiveId" clId="{F4946708-421D-4A64-972A-25627229B975}" dt="2021-03-12T02:34:54.749" v="1738" actId="14100"/>
          <ac:picMkLst>
            <pc:docMk/>
            <pc:sldMk cId="3709560485" sldId="280"/>
            <ac:picMk id="5" creationId="{FC7FB8D6-F7AA-4FF0-9A15-1161FD4FBEE9}"/>
          </ac:picMkLst>
        </pc:picChg>
        <pc:cxnChg chg="add del">
          <ac:chgData name="이 홍규" userId="21d75a11f6916284" providerId="LiveId" clId="{F4946708-421D-4A64-972A-25627229B975}" dt="2021-03-12T02:34:29.976" v="1734" actId="11529"/>
          <ac:cxnSpMkLst>
            <pc:docMk/>
            <pc:sldMk cId="3709560485" sldId="280"/>
            <ac:cxnSpMk id="7" creationId="{EE018DFF-C3FB-47B4-ACB1-7C8362799D4D}"/>
          </ac:cxnSpMkLst>
        </pc:cxnChg>
        <pc:cxnChg chg="add mod">
          <ac:chgData name="이 홍규" userId="21d75a11f6916284" providerId="LiveId" clId="{F4946708-421D-4A64-972A-25627229B975}" dt="2021-03-12T02:35:00.013" v="1739" actId="1076"/>
          <ac:cxnSpMkLst>
            <pc:docMk/>
            <pc:sldMk cId="3709560485" sldId="280"/>
            <ac:cxnSpMk id="9" creationId="{7C08E116-C570-42D4-9C15-B88C6CE41C8D}"/>
          </ac:cxnSpMkLst>
        </pc:cxnChg>
      </pc:sldChg>
      <pc:sldChg chg="addSp modSp new mod modAnim">
        <pc:chgData name="이 홍규" userId="21d75a11f6916284" providerId="LiveId" clId="{F4946708-421D-4A64-972A-25627229B975}" dt="2021-03-15T02:09:09.233" v="2586"/>
        <pc:sldMkLst>
          <pc:docMk/>
          <pc:sldMk cId="2642279008" sldId="281"/>
        </pc:sldMkLst>
        <pc:spChg chg="mod">
          <ac:chgData name="이 홍규" userId="21d75a11f6916284" providerId="LiveId" clId="{F4946708-421D-4A64-972A-25627229B975}" dt="2021-03-15T01:46:57.627" v="2033" actId="207"/>
          <ac:spMkLst>
            <pc:docMk/>
            <pc:sldMk cId="2642279008" sldId="281"/>
            <ac:spMk id="2" creationId="{BD60892C-E32E-4D5C-9BFB-0343700F74AE}"/>
          </ac:spMkLst>
        </pc:spChg>
        <pc:spChg chg="mod">
          <ac:chgData name="이 홍규" userId="21d75a11f6916284" providerId="LiveId" clId="{F4946708-421D-4A64-972A-25627229B975}" dt="2021-03-15T01:46:47.868" v="2032" actId="255"/>
          <ac:spMkLst>
            <pc:docMk/>
            <pc:sldMk cId="2642279008" sldId="281"/>
            <ac:spMk id="3" creationId="{B7141F2E-3C50-494B-85A6-40697706B7B2}"/>
          </ac:spMkLst>
        </pc:spChg>
        <pc:spChg chg="add mod">
          <ac:chgData name="이 홍규" userId="21d75a11f6916284" providerId="LiveId" clId="{F4946708-421D-4A64-972A-25627229B975}" dt="2021-03-15T02:08:56.835" v="2583" actId="1076"/>
          <ac:spMkLst>
            <pc:docMk/>
            <pc:sldMk cId="2642279008" sldId="281"/>
            <ac:spMk id="8" creationId="{4217E534-113F-4599-8A42-028E6E2EC786}"/>
          </ac:spMkLst>
        </pc:spChg>
        <pc:picChg chg="add mod">
          <ac:chgData name="이 홍규" userId="21d75a11f6916284" providerId="LiveId" clId="{F4946708-421D-4A64-972A-25627229B975}" dt="2021-03-15T01:46:27.129" v="2010" actId="14100"/>
          <ac:picMkLst>
            <pc:docMk/>
            <pc:sldMk cId="2642279008" sldId="281"/>
            <ac:picMk id="5" creationId="{D6BCF069-5DAC-4B4F-86C9-51154CB4958D}"/>
          </ac:picMkLst>
        </pc:picChg>
        <pc:cxnChg chg="add">
          <ac:chgData name="이 홍규" userId="21d75a11f6916284" providerId="LiveId" clId="{F4946708-421D-4A64-972A-25627229B975}" dt="2021-03-15T01:47:19.674" v="2034" actId="11529"/>
          <ac:cxnSpMkLst>
            <pc:docMk/>
            <pc:sldMk cId="2642279008" sldId="281"/>
            <ac:cxnSpMk id="7" creationId="{256F8337-572A-4BA5-A6EE-BFC774971F08}"/>
          </ac:cxnSpMkLst>
        </pc:cxnChg>
      </pc:sldChg>
      <pc:sldChg chg="addSp delSp modSp new mod modAnim">
        <pc:chgData name="이 홍규" userId="21d75a11f6916284" providerId="LiveId" clId="{F4946708-421D-4A64-972A-25627229B975}" dt="2021-03-15T02:09:27.135" v="2590"/>
        <pc:sldMkLst>
          <pc:docMk/>
          <pc:sldMk cId="452506848" sldId="282"/>
        </pc:sldMkLst>
        <pc:spChg chg="mod">
          <ac:chgData name="이 홍규" userId="21d75a11f6916284" providerId="LiveId" clId="{F4946708-421D-4A64-972A-25627229B975}" dt="2021-03-15T02:05:02.763" v="2332" actId="14100"/>
          <ac:spMkLst>
            <pc:docMk/>
            <pc:sldMk cId="452506848" sldId="282"/>
            <ac:spMk id="2" creationId="{B9255B98-61A9-4DEC-8C71-C8C5AA1A896E}"/>
          </ac:spMkLst>
        </pc:spChg>
        <pc:spChg chg="del">
          <ac:chgData name="이 홍규" userId="21d75a11f6916284" providerId="LiveId" clId="{F4946708-421D-4A64-972A-25627229B975}" dt="2021-03-15T02:05:14.502" v="2335" actId="21"/>
          <ac:spMkLst>
            <pc:docMk/>
            <pc:sldMk cId="452506848" sldId="282"/>
            <ac:spMk id="3" creationId="{5FF37239-CE62-4EF1-912E-7732B22A9055}"/>
          </ac:spMkLst>
        </pc:spChg>
        <pc:spChg chg="add mod">
          <ac:chgData name="이 홍규" userId="21d75a11f6916284" providerId="LiveId" clId="{F4946708-421D-4A64-972A-25627229B975}" dt="2021-03-15T02:08:14.699" v="2577" actId="1076"/>
          <ac:spMkLst>
            <pc:docMk/>
            <pc:sldMk cId="452506848" sldId="282"/>
            <ac:spMk id="6" creationId="{95A9F578-219F-4A0F-9EE4-AC6CE4B6813D}"/>
          </ac:spMkLst>
        </pc:spChg>
        <pc:picChg chg="add mod">
          <ac:chgData name="이 홍규" userId="21d75a11f6916284" providerId="LiveId" clId="{F4946708-421D-4A64-972A-25627229B975}" dt="2021-03-15T02:05:23.739" v="2337" actId="14100"/>
          <ac:picMkLst>
            <pc:docMk/>
            <pc:sldMk cId="452506848" sldId="282"/>
            <ac:picMk id="1026" creationId="{0349DB72-DBEA-4479-9E1A-23243F1AFB0E}"/>
          </ac:picMkLst>
        </pc:picChg>
        <pc:cxnChg chg="add mod">
          <ac:chgData name="이 홍규" userId="21d75a11f6916284" providerId="LiveId" clId="{F4946708-421D-4A64-972A-25627229B975}" dt="2021-03-15T02:05:28.739" v="2338" actId="1076"/>
          <ac:cxnSpMkLst>
            <pc:docMk/>
            <pc:sldMk cId="452506848" sldId="282"/>
            <ac:cxnSpMk id="5" creationId="{7F10CA14-9079-4484-9C04-7EA3665E1E4D}"/>
          </ac:cxnSpMkLst>
        </pc:cxnChg>
      </pc:sldChg>
      <pc:sldChg chg="addSp modSp new mod modAnim">
        <pc:chgData name="이 홍규" userId="21d75a11f6916284" providerId="LiveId" clId="{F4946708-421D-4A64-972A-25627229B975}" dt="2021-03-15T02:13:51.683" v="2888"/>
        <pc:sldMkLst>
          <pc:docMk/>
          <pc:sldMk cId="241008609" sldId="283"/>
        </pc:sldMkLst>
        <pc:spChg chg="mod">
          <ac:chgData name="이 홍규" userId="21d75a11f6916284" providerId="LiveId" clId="{F4946708-421D-4A64-972A-25627229B975}" dt="2021-03-15T02:10:40.932" v="2627" actId="1076"/>
          <ac:spMkLst>
            <pc:docMk/>
            <pc:sldMk cId="241008609" sldId="283"/>
            <ac:spMk id="2" creationId="{3315E007-2FAE-472C-A40A-8F6F0E9143BD}"/>
          </ac:spMkLst>
        </pc:spChg>
        <pc:spChg chg="mod">
          <ac:chgData name="이 홍규" userId="21d75a11f6916284" providerId="LiveId" clId="{F4946708-421D-4A64-972A-25627229B975}" dt="2021-03-15T02:13:34.758" v="2884" actId="20577"/>
          <ac:spMkLst>
            <pc:docMk/>
            <pc:sldMk cId="241008609" sldId="283"/>
            <ac:spMk id="3" creationId="{9ED0C97B-B90F-463A-BC37-3C19BC7B3C20}"/>
          </ac:spMkLst>
        </pc:spChg>
        <pc:picChg chg="add mod">
          <ac:chgData name="이 홍규" userId="21d75a11f6916284" providerId="LiveId" clId="{F4946708-421D-4A64-972A-25627229B975}" dt="2021-03-15T02:10:55.459" v="2632" actId="1076"/>
          <ac:picMkLst>
            <pc:docMk/>
            <pc:sldMk cId="241008609" sldId="283"/>
            <ac:picMk id="2050" creationId="{E8EEDCE4-1983-4FC6-9DB7-AB4ED32C8295}"/>
          </ac:picMkLst>
        </pc:picChg>
        <pc:cxnChg chg="add">
          <ac:chgData name="이 홍규" userId="21d75a11f6916284" providerId="LiveId" clId="{F4946708-421D-4A64-972A-25627229B975}" dt="2021-03-15T02:11:18.120" v="2635" actId="11529"/>
          <ac:cxnSpMkLst>
            <pc:docMk/>
            <pc:sldMk cId="241008609" sldId="283"/>
            <ac:cxnSpMk id="5" creationId="{FDEF87CE-2401-4EF6-BF34-402ECF795415}"/>
          </ac:cxnSpMkLst>
        </pc:cxnChg>
      </pc:sldChg>
      <pc:sldChg chg="addSp delSp modSp new mod ord modAnim">
        <pc:chgData name="이 홍규" userId="21d75a11f6916284" providerId="LiveId" clId="{F4946708-421D-4A64-972A-25627229B975}" dt="2021-03-17T06:16:52.987" v="3989"/>
        <pc:sldMkLst>
          <pc:docMk/>
          <pc:sldMk cId="3156673223" sldId="284"/>
        </pc:sldMkLst>
        <pc:spChg chg="del">
          <ac:chgData name="이 홍규" userId="21d75a11f6916284" providerId="LiveId" clId="{F4946708-421D-4A64-972A-25627229B975}" dt="2021-03-15T02:14:08.335" v="2890" actId="21"/>
          <ac:spMkLst>
            <pc:docMk/>
            <pc:sldMk cId="3156673223" sldId="284"/>
            <ac:spMk id="2" creationId="{EBBDAD71-A1B4-4743-A90D-86BD1DB82BFA}"/>
          </ac:spMkLst>
        </pc:spChg>
        <pc:spChg chg="del">
          <ac:chgData name="이 홍규" userId="21d75a11f6916284" providerId="LiveId" clId="{F4946708-421D-4A64-972A-25627229B975}" dt="2021-03-15T02:14:13.477" v="2891" actId="21"/>
          <ac:spMkLst>
            <pc:docMk/>
            <pc:sldMk cId="3156673223" sldId="284"/>
            <ac:spMk id="3" creationId="{FBB74FC4-19FF-4038-BACC-8B4A8B4C59B6}"/>
          </ac:spMkLst>
        </pc:spChg>
        <pc:spChg chg="add del mod">
          <ac:chgData name="이 홍규" userId="21d75a11f6916284" providerId="LiveId" clId="{F4946708-421D-4A64-972A-25627229B975}" dt="2021-03-15T02:14:24.122" v="2893" actId="21"/>
          <ac:spMkLst>
            <pc:docMk/>
            <pc:sldMk cId="3156673223" sldId="284"/>
            <ac:spMk id="4" creationId="{414258F5-1D5A-42B8-9737-68062B67DBC4}"/>
          </ac:spMkLst>
        </pc:spChg>
        <pc:spChg chg="add mod">
          <ac:chgData name="이 홍규" userId="21d75a11f6916284" providerId="LiveId" clId="{F4946708-421D-4A64-972A-25627229B975}" dt="2021-03-15T02:19:00.204" v="3169" actId="1076"/>
          <ac:spMkLst>
            <pc:docMk/>
            <pc:sldMk cId="3156673223" sldId="284"/>
            <ac:spMk id="7" creationId="{031522A8-B342-4F6D-AB01-00D1790E24AC}"/>
          </ac:spMkLst>
        </pc:spChg>
        <pc:picChg chg="add mod">
          <ac:chgData name="이 홍규" userId="21d75a11f6916284" providerId="LiveId" clId="{F4946708-421D-4A64-972A-25627229B975}" dt="2021-03-15T02:14:36.259" v="2897" actId="14100"/>
          <ac:picMkLst>
            <pc:docMk/>
            <pc:sldMk cId="3156673223" sldId="284"/>
            <ac:picMk id="3074" creationId="{D552F493-13FE-477C-9EF7-4AD6DC00CA65}"/>
          </ac:picMkLst>
        </pc:picChg>
        <pc:cxnChg chg="add mod">
          <ac:chgData name="이 홍규" userId="21d75a11f6916284" providerId="LiveId" clId="{F4946708-421D-4A64-972A-25627229B975}" dt="2021-03-15T02:14:41.331" v="2898" actId="11529"/>
          <ac:cxnSpMkLst>
            <pc:docMk/>
            <pc:sldMk cId="3156673223" sldId="284"/>
            <ac:cxnSpMk id="6" creationId="{3625168E-3C31-4B26-B782-8B5567353BD9}"/>
          </ac:cxnSpMkLst>
        </pc:cxnChg>
      </pc:sldChg>
      <pc:sldChg chg="addSp modSp new mod ord modAnim">
        <pc:chgData name="이 홍규" userId="21d75a11f6916284" providerId="LiveId" clId="{F4946708-421D-4A64-972A-25627229B975}" dt="2021-03-16T09:34:53.607" v="3740"/>
        <pc:sldMkLst>
          <pc:docMk/>
          <pc:sldMk cId="3982650532" sldId="285"/>
        </pc:sldMkLst>
        <pc:spChg chg="mod">
          <ac:chgData name="이 홍규" userId="21d75a11f6916284" providerId="LiveId" clId="{F4946708-421D-4A64-972A-25627229B975}" dt="2021-03-16T02:50:30.989" v="3193" actId="1076"/>
          <ac:spMkLst>
            <pc:docMk/>
            <pc:sldMk cId="3982650532" sldId="285"/>
            <ac:spMk id="2" creationId="{0002BEFB-B4BC-47E0-BCAA-BEFDFB61BBC4}"/>
          </ac:spMkLst>
        </pc:spChg>
        <pc:spChg chg="mod">
          <ac:chgData name="이 홍규" userId="21d75a11f6916284" providerId="LiveId" clId="{F4946708-421D-4A64-972A-25627229B975}" dt="2021-03-16T02:53:57.378" v="3445" actId="207"/>
          <ac:spMkLst>
            <pc:docMk/>
            <pc:sldMk cId="3982650532" sldId="285"/>
            <ac:spMk id="3" creationId="{09DC84C5-B93A-4E82-8A6B-10EB0EE6A989}"/>
          </ac:spMkLst>
        </pc:spChg>
        <pc:picChg chg="add mod">
          <ac:chgData name="이 홍규" userId="21d75a11f6916284" providerId="LiveId" clId="{F4946708-421D-4A64-972A-25627229B975}" dt="2021-03-16T02:50:33.156" v="3194" actId="14100"/>
          <ac:picMkLst>
            <pc:docMk/>
            <pc:sldMk cId="3982650532" sldId="285"/>
            <ac:picMk id="1026" creationId="{4C313B18-8726-4AE9-8921-FE2906C78895}"/>
          </ac:picMkLst>
        </pc:picChg>
        <pc:cxnChg chg="add mod">
          <ac:chgData name="이 홍규" userId="21d75a11f6916284" providerId="LiveId" clId="{F4946708-421D-4A64-972A-25627229B975}" dt="2021-03-16T02:53:26.844" v="3438" actId="1076"/>
          <ac:cxnSpMkLst>
            <pc:docMk/>
            <pc:sldMk cId="3982650532" sldId="285"/>
            <ac:cxnSpMk id="5" creationId="{53FB6661-F446-4151-97C6-4ABA0F041A99}"/>
          </ac:cxnSpMkLst>
        </pc:cxnChg>
      </pc:sldChg>
      <pc:sldChg chg="addSp modSp new mod ord modAnim">
        <pc:chgData name="이 홍규" userId="21d75a11f6916284" providerId="LiveId" clId="{F4946708-421D-4A64-972A-25627229B975}" dt="2021-03-16T09:34:59.181" v="3742"/>
        <pc:sldMkLst>
          <pc:docMk/>
          <pc:sldMk cId="2367726979" sldId="286"/>
        </pc:sldMkLst>
        <pc:spChg chg="mod">
          <ac:chgData name="이 홍규" userId="21d75a11f6916284" providerId="LiveId" clId="{F4946708-421D-4A64-972A-25627229B975}" dt="2021-03-16T02:54:21.333" v="3463" actId="1076"/>
          <ac:spMkLst>
            <pc:docMk/>
            <pc:sldMk cId="2367726979" sldId="286"/>
            <ac:spMk id="2" creationId="{74251A47-3A3D-41F4-9FF6-61497F9B2A17}"/>
          </ac:spMkLst>
        </pc:spChg>
        <pc:spChg chg="mod">
          <ac:chgData name="이 홍규" userId="21d75a11f6916284" providerId="LiveId" clId="{F4946708-421D-4A64-972A-25627229B975}" dt="2021-03-16T02:58:02.531" v="3734" actId="1076"/>
          <ac:spMkLst>
            <pc:docMk/>
            <pc:sldMk cId="2367726979" sldId="286"/>
            <ac:spMk id="3" creationId="{F510D92E-F3E9-404D-95E1-7379496E7244}"/>
          </ac:spMkLst>
        </pc:spChg>
        <pc:picChg chg="add mod">
          <ac:chgData name="이 홍규" userId="21d75a11f6916284" providerId="LiveId" clId="{F4946708-421D-4A64-972A-25627229B975}" dt="2021-03-16T02:54:27.819" v="3465" actId="1076"/>
          <ac:picMkLst>
            <pc:docMk/>
            <pc:sldMk cId="2367726979" sldId="286"/>
            <ac:picMk id="2050" creationId="{11209482-C822-4314-953B-A5A01E3FA7C2}"/>
          </ac:picMkLst>
        </pc:picChg>
        <pc:cxnChg chg="add">
          <ac:chgData name="이 홍규" userId="21d75a11f6916284" providerId="LiveId" clId="{F4946708-421D-4A64-972A-25627229B975}" dt="2021-03-16T02:54:42.528" v="3468" actId="11529"/>
          <ac:cxnSpMkLst>
            <pc:docMk/>
            <pc:sldMk cId="2367726979" sldId="286"/>
            <ac:cxnSpMk id="5" creationId="{A06B305B-4510-414E-95E7-86EC135F3C67}"/>
          </ac:cxnSpMkLst>
        </pc:cxnChg>
      </pc:sldChg>
      <pc:sldChg chg="addSp modSp new mod modAnim">
        <pc:chgData name="이 홍규" userId="21d75a11f6916284" providerId="LiveId" clId="{F4946708-421D-4A64-972A-25627229B975}" dt="2021-03-17T06:08:06.314" v="3884"/>
        <pc:sldMkLst>
          <pc:docMk/>
          <pc:sldMk cId="1597466732" sldId="287"/>
        </pc:sldMkLst>
        <pc:spChg chg="mod">
          <ac:chgData name="이 홍규" userId="21d75a11f6916284" providerId="LiveId" clId="{F4946708-421D-4A64-972A-25627229B975}" dt="2021-03-17T06:03:24.043" v="3755" actId="1076"/>
          <ac:spMkLst>
            <pc:docMk/>
            <pc:sldMk cId="1597466732" sldId="287"/>
            <ac:spMk id="2" creationId="{096FDBD1-B5F3-4A86-8300-CD8CD4A353B0}"/>
          </ac:spMkLst>
        </pc:spChg>
        <pc:spChg chg="mod">
          <ac:chgData name="이 홍규" userId="21d75a11f6916284" providerId="LiveId" clId="{F4946708-421D-4A64-972A-25627229B975}" dt="2021-03-17T06:07:46.799" v="3880" actId="20577"/>
          <ac:spMkLst>
            <pc:docMk/>
            <pc:sldMk cId="1597466732" sldId="287"/>
            <ac:spMk id="3" creationId="{C8CE9639-0A9D-4074-B3EA-33B6C82C0390}"/>
          </ac:spMkLst>
        </pc:spChg>
        <pc:picChg chg="add mod">
          <ac:chgData name="이 홍규" userId="21d75a11f6916284" providerId="LiveId" clId="{F4946708-421D-4A64-972A-25627229B975}" dt="2021-03-17T06:03:36.779" v="3762" actId="14100"/>
          <ac:picMkLst>
            <pc:docMk/>
            <pc:sldMk cId="1597466732" sldId="287"/>
            <ac:picMk id="5" creationId="{3180F4CB-32B6-4710-8679-86E8D23FEE58}"/>
          </ac:picMkLst>
        </pc:picChg>
        <pc:cxnChg chg="add">
          <ac:chgData name="이 홍규" userId="21d75a11f6916284" providerId="LiveId" clId="{F4946708-421D-4A64-972A-25627229B975}" dt="2021-03-17T06:03:47.006" v="3764" actId="11529"/>
          <ac:cxnSpMkLst>
            <pc:docMk/>
            <pc:sldMk cId="1597466732" sldId="287"/>
            <ac:cxnSpMk id="7" creationId="{79A64F60-A3C7-45BD-AFFC-0F8780188A8F}"/>
          </ac:cxnSpMkLst>
        </pc:cxnChg>
      </pc:sldChg>
      <pc:sldChg chg="addSp modSp new mod ord modAnim">
        <pc:chgData name="이 홍규" userId="21d75a11f6916284" providerId="LiveId" clId="{F4946708-421D-4A64-972A-25627229B975}" dt="2021-03-17T06:16:52.415" v="3987"/>
        <pc:sldMkLst>
          <pc:docMk/>
          <pc:sldMk cId="958302682" sldId="288"/>
        </pc:sldMkLst>
        <pc:spChg chg="mod">
          <ac:chgData name="이 홍규" userId="21d75a11f6916284" providerId="LiveId" clId="{F4946708-421D-4A64-972A-25627229B975}" dt="2021-03-17T06:08:53.435" v="3901" actId="1076"/>
          <ac:spMkLst>
            <pc:docMk/>
            <pc:sldMk cId="958302682" sldId="288"/>
            <ac:spMk id="2" creationId="{B89FD803-E5A4-4224-A740-9F161ADC2443}"/>
          </ac:spMkLst>
        </pc:spChg>
        <pc:spChg chg="mod">
          <ac:chgData name="이 홍규" userId="21d75a11f6916284" providerId="LiveId" clId="{F4946708-421D-4A64-972A-25627229B975}" dt="2021-03-17T06:15:25.801" v="3958" actId="20577"/>
          <ac:spMkLst>
            <pc:docMk/>
            <pc:sldMk cId="958302682" sldId="288"/>
            <ac:spMk id="3" creationId="{1E5C9269-B03A-43F1-97A1-C01E6CB54DE2}"/>
          </ac:spMkLst>
        </pc:spChg>
        <pc:picChg chg="add mod">
          <ac:chgData name="이 홍규" userId="21d75a11f6916284" providerId="LiveId" clId="{F4946708-421D-4A64-972A-25627229B975}" dt="2021-03-17T06:08:56.395" v="3902" actId="14100"/>
          <ac:picMkLst>
            <pc:docMk/>
            <pc:sldMk cId="958302682" sldId="288"/>
            <ac:picMk id="5" creationId="{79B7CBE9-99B0-45B6-B868-54E821CFA1D0}"/>
          </ac:picMkLst>
        </pc:picChg>
        <pc:cxnChg chg="add">
          <ac:chgData name="이 홍규" userId="21d75a11f6916284" providerId="LiveId" clId="{F4946708-421D-4A64-972A-25627229B975}" dt="2021-03-17T06:09:11.121" v="3905" actId="11529"/>
          <ac:cxnSpMkLst>
            <pc:docMk/>
            <pc:sldMk cId="958302682" sldId="288"/>
            <ac:cxnSpMk id="7" creationId="{1578FAA8-D0C4-4DF7-A1D4-6B97FD6BECBB}"/>
          </ac:cxnSpMkLst>
        </pc:cxnChg>
      </pc:sldChg>
      <pc:sldChg chg="addSp modSp new mod modAnim">
        <pc:chgData name="이 홍규" userId="21d75a11f6916284" providerId="LiveId" clId="{F4946708-421D-4A64-972A-25627229B975}" dt="2021-03-18T13:36:39.701" v="4124"/>
        <pc:sldMkLst>
          <pc:docMk/>
          <pc:sldMk cId="120203161" sldId="289"/>
        </pc:sldMkLst>
        <pc:spChg chg="mod">
          <ac:chgData name="이 홍규" userId="21d75a11f6916284" providerId="LiveId" clId="{F4946708-421D-4A64-972A-25627229B975}" dt="2021-03-18T13:29:03.959" v="4020" actId="1076"/>
          <ac:spMkLst>
            <pc:docMk/>
            <pc:sldMk cId="120203161" sldId="289"/>
            <ac:spMk id="2" creationId="{A2B8ED63-75DA-4D96-945A-5EC86E950AEB}"/>
          </ac:spMkLst>
        </pc:spChg>
        <pc:spChg chg="mod">
          <ac:chgData name="이 홍규" userId="21d75a11f6916284" providerId="LiveId" clId="{F4946708-421D-4A64-972A-25627229B975}" dt="2021-03-18T13:36:17.767" v="4119" actId="255"/>
          <ac:spMkLst>
            <pc:docMk/>
            <pc:sldMk cId="120203161" sldId="289"/>
            <ac:spMk id="3" creationId="{7125385B-4CAD-4D97-A0B4-E0E6F26FE2C6}"/>
          </ac:spMkLst>
        </pc:spChg>
        <pc:picChg chg="add mod">
          <ac:chgData name="이 홍규" userId="21d75a11f6916284" providerId="LiveId" clId="{F4946708-421D-4A64-972A-25627229B975}" dt="2021-03-18T13:32:16.585" v="4030" actId="1076"/>
          <ac:picMkLst>
            <pc:docMk/>
            <pc:sldMk cId="120203161" sldId="289"/>
            <ac:picMk id="5" creationId="{37CB1F52-7F3C-4C45-8186-7BF3869BE7F7}"/>
          </ac:picMkLst>
        </pc:picChg>
        <pc:cxnChg chg="add">
          <ac:chgData name="이 홍규" userId="21d75a11f6916284" providerId="LiveId" clId="{F4946708-421D-4A64-972A-25627229B975}" dt="2021-03-18T13:32:26.606" v="4032" actId="11529"/>
          <ac:cxnSpMkLst>
            <pc:docMk/>
            <pc:sldMk cId="120203161" sldId="289"/>
            <ac:cxnSpMk id="7" creationId="{87314BB7-6751-4B2B-8F17-BF5014E18416}"/>
          </ac:cxnSpMkLst>
        </pc:cxnChg>
      </pc:sldChg>
      <pc:sldChg chg="addSp delSp modSp new mod">
        <pc:chgData name="이 홍규" userId="21d75a11f6916284" providerId="LiveId" clId="{F4946708-421D-4A64-972A-25627229B975}" dt="2021-03-21T13:26:42.972" v="4385"/>
        <pc:sldMkLst>
          <pc:docMk/>
          <pc:sldMk cId="3331424787" sldId="290"/>
        </pc:sldMkLst>
        <pc:spChg chg="del">
          <ac:chgData name="이 홍규" userId="21d75a11f6916284" providerId="LiveId" clId="{F4946708-421D-4A64-972A-25627229B975}" dt="2021-03-21T13:22:59.210" v="4272" actId="21"/>
          <ac:spMkLst>
            <pc:docMk/>
            <pc:sldMk cId="3331424787" sldId="290"/>
            <ac:spMk id="2" creationId="{6FC5115C-D051-4037-9473-5A3DCBEAB6DA}"/>
          </ac:spMkLst>
        </pc:spChg>
        <pc:spChg chg="mod">
          <ac:chgData name="이 홍규" userId="21d75a11f6916284" providerId="LiveId" clId="{F4946708-421D-4A64-972A-25627229B975}" dt="2021-03-21T13:23:17.347" v="4286" actId="207"/>
          <ac:spMkLst>
            <pc:docMk/>
            <pc:sldMk cId="3331424787" sldId="290"/>
            <ac:spMk id="3" creationId="{C498AC25-EE3B-4B1A-B1EF-579EB6F9DBEF}"/>
          </ac:spMkLst>
        </pc:spChg>
        <pc:spChg chg="add mod">
          <ac:chgData name="이 홍규" userId="21d75a11f6916284" providerId="LiveId" clId="{F4946708-421D-4A64-972A-25627229B975}" dt="2021-03-21T13:26:42.972" v="4385"/>
          <ac:spMkLst>
            <pc:docMk/>
            <pc:sldMk cId="3331424787" sldId="290"/>
            <ac:spMk id="4" creationId="{8C37FF06-65F6-4E0C-999A-72B76343B907}"/>
          </ac:spMkLst>
        </pc:spChg>
      </pc:sldChg>
      <pc:sldChg chg="delSp modSp new mod">
        <pc:chgData name="이 홍규" userId="21d75a11f6916284" providerId="LiveId" clId="{F4946708-421D-4A64-972A-25627229B975}" dt="2021-03-21T13:27:24.007" v="4409" actId="255"/>
        <pc:sldMkLst>
          <pc:docMk/>
          <pc:sldMk cId="3817488370" sldId="291"/>
        </pc:sldMkLst>
        <pc:spChg chg="mod">
          <ac:chgData name="이 홍규" userId="21d75a11f6916284" providerId="LiveId" clId="{F4946708-421D-4A64-972A-25627229B975}" dt="2021-03-21T13:27:24.007" v="4409" actId="255"/>
          <ac:spMkLst>
            <pc:docMk/>
            <pc:sldMk cId="3817488370" sldId="291"/>
            <ac:spMk id="2" creationId="{727CC47F-B9E3-43CD-8DB8-4C60657140CF}"/>
          </ac:spMkLst>
        </pc:spChg>
        <pc:spChg chg="del">
          <ac:chgData name="이 홍규" userId="21d75a11f6916284" providerId="LiveId" clId="{F4946708-421D-4A64-972A-25627229B975}" dt="2021-03-21T13:27:07.715" v="4406" actId="21"/>
          <ac:spMkLst>
            <pc:docMk/>
            <pc:sldMk cId="3817488370" sldId="291"/>
            <ac:spMk id="3" creationId="{03A84168-0FC8-4B8B-8D3F-56B69195315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82516A-94DF-4D40-B05F-BE30647CF526}" type="datetime1">
              <a:rPr lang="ko-KR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2021-03-21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n-US" altLang="ko-KR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‹#›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D6C04E9-1F09-4864-909B-A831B9559F76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69C971FF-EF28-4195-A575-329446EFAA5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altLang="ko-KR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01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altLang="ko-KR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40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n-US" altLang="ko-KR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518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aseline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n-US" altLang="ko-KR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n-US" altLang="ko-KR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5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610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altLang="ko-KR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75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(F) 4" descr="아시아 지도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ko-KR" altLang="en-US" noProof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7D62B745-9547-4E3B-AD39-D4177C724374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096E56C-0BBB-477C-8BD4-C8129B6C16E0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D202C1B-BAB8-4D38-B66D-2D0EB33B8D5D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16F3932-13F8-4597-A274-C8E54360BC41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37919EC-885A-4136-AE10-09FC577E6BA4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4C2CCBD-5620-4C08-B3FF-F961C0AC7432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B613EB8-5DD8-4908-BCCA-8FC3EF10CA11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1AB3949-EFA1-46FE-BE86-FA501DC91C01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ko-KR" altLang="en-US" noProof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7DC1D53-A0ED-4BDC-8BB8-BE3F6ACA6EBF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ko-KR" altLang="en-US" noProof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71BD1A1-9388-4E6E-919E-E651A69E79EA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1BD35DB-5374-4C39-A6E6-1B61119C9338}" type="datetime1">
              <a:rPr lang="ko-KR" altLang="en-US" noProof="0" smtClean="0"/>
              <a:t>2021-03-21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5029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7315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9601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1887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14173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y_hM5Ewogk" TargetMode="External"/><Relationship Id="rId2" Type="http://schemas.openxmlformats.org/officeDocument/2006/relationships/hyperlink" Target="https://youtu.be/oh6I9HrJtic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fEtQ6S1oMt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7788" y="1349896"/>
            <a:ext cx="9753600" cy="664097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독도가 한국영토인 이유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A1A17-4EE4-4C59-B56A-FAA46D5802D9}"/>
              </a:ext>
            </a:extLst>
          </p:cNvPr>
          <p:cNvSpPr txBox="1"/>
          <p:nvPr/>
        </p:nvSpPr>
        <p:spPr>
          <a:xfrm>
            <a:off x="7822604" y="2924944"/>
            <a:ext cx="40324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/>
              <a:t>일본어 일본학과</a:t>
            </a:r>
            <a:endParaRPr lang="en-US" altLang="ko-KR" sz="2400" dirty="0"/>
          </a:p>
          <a:p>
            <a:pPr>
              <a:lnSpc>
                <a:spcPct val="90000"/>
              </a:lnSpc>
            </a:pPr>
            <a:r>
              <a:rPr lang="en-US" altLang="ko-KR" sz="2400" dirty="0"/>
              <a:t>21602677 </a:t>
            </a:r>
            <a:r>
              <a:rPr lang="ko-KR" altLang="en-US" sz="2400" dirty="0"/>
              <a:t>이홍규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2BEFB-B4BC-47E0-BCAA-BEFDFB61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193922"/>
            <a:ext cx="2500535" cy="736105"/>
          </a:xfrm>
        </p:spPr>
        <p:txBody>
          <a:bodyPr/>
          <a:lstStyle/>
          <a:p>
            <a:r>
              <a:rPr lang="ko-KR" altLang="en-US" dirty="0"/>
              <a:t>학부의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9DC84C5-B93A-4E82-8A6B-10EB0EE6A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8270" y="930026"/>
            <a:ext cx="7390555" cy="5523309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tx2"/>
                </a:solidFill>
              </a:rPr>
              <a:t>○정도 </a:t>
            </a:r>
            <a:r>
              <a:rPr lang="en-US" altLang="ko-KR" sz="3200" dirty="0">
                <a:solidFill>
                  <a:schemeClr val="tx2"/>
                </a:solidFill>
              </a:rPr>
              <a:t>1882</a:t>
            </a:r>
            <a:r>
              <a:rPr lang="ko-KR" altLang="en-US" sz="3200" dirty="0">
                <a:solidFill>
                  <a:schemeClr val="tx2"/>
                </a:solidFill>
              </a:rPr>
              <a:t>년 공도정책을 폐기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○갑오개혁 이후 작성된 근대적 한국 지도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 울릉도와 독도를 정확한위치에 표기 </a:t>
            </a:r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en-US" altLang="ko-KR" sz="3200" dirty="0">
                <a:solidFill>
                  <a:schemeClr val="tx2"/>
                </a:solidFill>
              </a:rPr>
              <a:t>    </a:t>
            </a:r>
            <a:r>
              <a:rPr lang="ko-KR" altLang="en-US" sz="3200" dirty="0">
                <a:solidFill>
                  <a:schemeClr val="accent6"/>
                </a:solidFill>
              </a:rPr>
              <a:t>명백한 한국 영토임을 표기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313B18-8726-4AE9-8921-FE2906C7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9" y="1247775"/>
            <a:ext cx="432048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3FB6661-F446-4151-97C6-4ABA0F041A99}"/>
              </a:ext>
            </a:extLst>
          </p:cNvPr>
          <p:cNvCxnSpPr/>
          <p:nvPr/>
        </p:nvCxnSpPr>
        <p:spPr>
          <a:xfrm>
            <a:off x="4654252" y="854156"/>
            <a:ext cx="0" cy="5976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251A47-3A3D-41F4-9FF6-61497F9B2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764" y="476672"/>
            <a:ext cx="3220615" cy="808113"/>
          </a:xfrm>
        </p:spPr>
        <p:txBody>
          <a:bodyPr/>
          <a:lstStyle/>
          <a:p>
            <a:r>
              <a:rPr lang="ko-KR" altLang="en-US" dirty="0"/>
              <a:t>칙령 </a:t>
            </a:r>
            <a:r>
              <a:rPr lang="en-US" altLang="ko-KR" dirty="0"/>
              <a:t>41</a:t>
            </a:r>
            <a:r>
              <a:rPr lang="ko-KR" altLang="en-US" dirty="0"/>
              <a:t>호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10D92E-F3E9-404D-95E1-7379496E7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338" y="980728"/>
            <a:ext cx="7848600" cy="5877272"/>
          </a:xfrm>
        </p:spPr>
        <p:txBody>
          <a:bodyPr/>
          <a:lstStyle/>
          <a:p>
            <a:r>
              <a:rPr lang="ko-KR" altLang="en-US" sz="3200" dirty="0">
                <a:solidFill>
                  <a:schemeClr val="tx2"/>
                </a:solidFill>
              </a:rPr>
              <a:t>○강원도 울진군에 있던 울릉도의 승격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○울릉도 독도 </a:t>
            </a:r>
            <a:r>
              <a:rPr lang="ko-KR" altLang="en-US" sz="3200" dirty="0" err="1">
                <a:solidFill>
                  <a:schemeClr val="tx2"/>
                </a:solidFill>
              </a:rPr>
              <a:t>죽서도를</a:t>
            </a:r>
            <a:r>
              <a:rPr lang="ko-KR" altLang="en-US" sz="3200" dirty="0">
                <a:solidFill>
                  <a:schemeClr val="tx2"/>
                </a:solidFill>
              </a:rPr>
              <a:t> 관리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en-US" altLang="ko-KR" sz="3200" dirty="0">
                <a:solidFill>
                  <a:schemeClr val="tx2"/>
                </a:solidFill>
              </a:rPr>
              <a:t>1900</a:t>
            </a:r>
            <a:r>
              <a:rPr lang="ko-KR" altLang="en-US" sz="3200" dirty="0">
                <a:solidFill>
                  <a:schemeClr val="tx2"/>
                </a:solidFill>
              </a:rPr>
              <a:t>년 서양 국제법 체계에도 공표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○서양에서 독도를 </a:t>
            </a:r>
            <a:r>
              <a:rPr lang="ko-KR" altLang="en-US" sz="3200" dirty="0" err="1">
                <a:solidFill>
                  <a:schemeClr val="accent6"/>
                </a:solidFill>
              </a:rPr>
              <a:t>리왕</a:t>
            </a:r>
            <a:r>
              <a:rPr lang="ko-KR" altLang="en-US" sz="3200" dirty="0">
                <a:solidFill>
                  <a:schemeClr val="accent6"/>
                </a:solidFill>
              </a:rPr>
              <a:t> </a:t>
            </a:r>
            <a:r>
              <a:rPr lang="ko-KR" altLang="en-US" sz="3200" dirty="0" err="1">
                <a:solidFill>
                  <a:schemeClr val="accent6"/>
                </a:solidFill>
              </a:rPr>
              <a:t>크루바위섬</a:t>
            </a:r>
            <a:r>
              <a:rPr lang="ko-KR" altLang="en-US" sz="3200" dirty="0" err="1">
                <a:solidFill>
                  <a:schemeClr val="tx2"/>
                </a:solidFill>
              </a:rPr>
              <a:t>이라고</a:t>
            </a:r>
            <a:r>
              <a:rPr lang="ko-KR" altLang="en-US" sz="3200" dirty="0">
                <a:solidFill>
                  <a:schemeClr val="tx2"/>
                </a:solidFill>
              </a:rPr>
              <a:t> 부름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209482-C822-4314-953B-A5A01E3F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0" y="1381125"/>
            <a:ext cx="35147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06B305B-4510-414E-95E7-86EC135F3C67}"/>
              </a:ext>
            </a:extLst>
          </p:cNvPr>
          <p:cNvCxnSpPr/>
          <p:nvPr/>
        </p:nvCxnSpPr>
        <p:spPr>
          <a:xfrm>
            <a:off x="4006180" y="764704"/>
            <a:ext cx="72008" cy="6093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5A3A3-5EBB-4430-9C5C-1B8F747FD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8680"/>
            <a:ext cx="6532983" cy="808113"/>
          </a:xfrm>
        </p:spPr>
        <p:txBody>
          <a:bodyPr/>
          <a:lstStyle/>
          <a:p>
            <a:r>
              <a:rPr lang="ko-KR" altLang="en-US"/>
              <a:t>서양 기록에도 있는 독도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92B5B22-1446-4E56-8FFE-98D8C6414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451" y="1484784"/>
            <a:ext cx="6984776" cy="5112568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>
                <a:solidFill>
                  <a:schemeClr val="tx2"/>
                </a:solidFill>
              </a:rPr>
              <a:t>○조선왕국전도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en-US" altLang="ko-KR" sz="3200" dirty="0">
                <a:solidFill>
                  <a:schemeClr val="tx2"/>
                </a:solidFill>
              </a:rPr>
              <a:t>1737</a:t>
            </a:r>
            <a:r>
              <a:rPr lang="ko-KR" altLang="en-US" sz="3200" dirty="0">
                <a:solidFill>
                  <a:schemeClr val="tx2"/>
                </a:solidFill>
              </a:rPr>
              <a:t>년 프랑스 지리학자 </a:t>
            </a:r>
            <a:r>
              <a:rPr lang="ko-KR" altLang="en-US" sz="3200" dirty="0" err="1">
                <a:solidFill>
                  <a:schemeClr val="tx2"/>
                </a:solidFill>
              </a:rPr>
              <a:t>당빌이</a:t>
            </a:r>
            <a:r>
              <a:rPr lang="ko-KR" altLang="en-US" sz="3200" dirty="0">
                <a:solidFill>
                  <a:schemeClr val="tx2"/>
                </a:solidFill>
              </a:rPr>
              <a:t> 그린 지도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○울릉도와 독도가 동해안에 근접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○동국여지승람 같이 독도가 울릉도보다 안쪽</a:t>
            </a:r>
          </a:p>
        </p:txBody>
      </p:sp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FC7FB8D6-F7AA-4FF0-9A15-1161FD4FB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325555"/>
            <a:ext cx="4248472" cy="5501207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C08E116-C570-42D4-9C15-B88C6CE41C8D}"/>
              </a:ext>
            </a:extLst>
          </p:cNvPr>
          <p:cNvCxnSpPr/>
          <p:nvPr/>
        </p:nvCxnSpPr>
        <p:spPr>
          <a:xfrm>
            <a:off x="4798268" y="1325555"/>
            <a:ext cx="0" cy="5501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60892C-E32E-4D5C-9BFB-0343700F7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3" y="404664"/>
            <a:ext cx="9753600" cy="736105"/>
          </a:xfrm>
        </p:spPr>
        <p:txBody>
          <a:bodyPr/>
          <a:lstStyle/>
          <a:p>
            <a:r>
              <a:rPr lang="ko-KR" altLang="en-US" dirty="0">
                <a:solidFill>
                  <a:schemeClr val="accent4"/>
                </a:solidFill>
              </a:rPr>
              <a:t>일본 역사에도 독도가 있다</a:t>
            </a:r>
            <a:r>
              <a:rPr lang="en-US" altLang="ko-KR" dirty="0">
                <a:solidFill>
                  <a:schemeClr val="accent4"/>
                </a:solidFill>
              </a:rPr>
              <a:t>.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141F2E-3C50-494B-85A6-40697706B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56" y="1356792"/>
            <a:ext cx="7848600" cy="560040"/>
          </a:xfrm>
        </p:spPr>
        <p:txBody>
          <a:bodyPr>
            <a:noAutofit/>
          </a:bodyPr>
          <a:lstStyle/>
          <a:p>
            <a:r>
              <a:rPr lang="ko-KR" altLang="en-US" sz="4000" dirty="0" err="1">
                <a:solidFill>
                  <a:schemeClr val="tx2"/>
                </a:solidFill>
              </a:rPr>
              <a:t>삼국접양지도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D6BCF069-5DAC-4B4F-86C9-51154CB4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" y="1916832"/>
            <a:ext cx="4874741" cy="522920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56F8337-572A-4BA5-A6EE-BFC774971F08}"/>
              </a:ext>
            </a:extLst>
          </p:cNvPr>
          <p:cNvCxnSpPr/>
          <p:nvPr/>
        </p:nvCxnSpPr>
        <p:spPr>
          <a:xfrm>
            <a:off x="5158308" y="1140769"/>
            <a:ext cx="0" cy="58886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17E534-113F-4599-8A42-028E6E2EC786}"/>
              </a:ext>
            </a:extLst>
          </p:cNvPr>
          <p:cNvSpPr txBox="1"/>
          <p:nvPr/>
        </p:nvSpPr>
        <p:spPr>
          <a:xfrm>
            <a:off x="5351461" y="1916832"/>
            <a:ext cx="6624723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en-US" altLang="ko-KR" sz="28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1785</a:t>
            </a:r>
            <a:r>
              <a:rPr lang="ko-KR" altLang="en-US" sz="28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일본 지리학자 하야시 </a:t>
            </a:r>
            <a:r>
              <a:rPr lang="ko-KR" altLang="en-US" sz="2800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시헤이</a:t>
            </a:r>
            <a:endParaRPr lang="en-US" altLang="ko-KR" sz="28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ko-KR" altLang="en-US" sz="2800" dirty="0">
                <a:solidFill>
                  <a:schemeClr val="tx2"/>
                </a:solidFill>
              </a:rPr>
              <a:t>○미국이 </a:t>
            </a:r>
            <a:r>
              <a:rPr lang="ko-KR" altLang="en-US" sz="2800" dirty="0" err="1">
                <a:solidFill>
                  <a:schemeClr val="tx2"/>
                </a:solidFill>
              </a:rPr>
              <a:t>오가사와라</a:t>
            </a:r>
            <a:r>
              <a:rPr lang="ko-KR" altLang="en-US" sz="2800" dirty="0">
                <a:solidFill>
                  <a:schemeClr val="tx2"/>
                </a:solidFill>
              </a:rPr>
              <a:t> 군도가 일본 영토임을 인정하는 지도</a:t>
            </a:r>
            <a:endParaRPr lang="en-US" altLang="ko-KR" sz="2800" dirty="0">
              <a:solidFill>
                <a:schemeClr val="tx2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altLang="ko-KR" sz="2800" dirty="0">
              <a:solidFill>
                <a:schemeClr val="tx2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altLang="ko-KR" sz="2800" dirty="0">
              <a:solidFill>
                <a:schemeClr val="tx2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ko-KR" altLang="en-US" sz="2800" dirty="0">
                <a:solidFill>
                  <a:schemeClr val="tx2"/>
                </a:solidFill>
              </a:rPr>
              <a:t>○그 지도에 독도와 울릉도가 한국 영토로 표기</a:t>
            </a:r>
          </a:p>
        </p:txBody>
      </p:sp>
    </p:spTree>
    <p:extLst>
      <p:ext uri="{BB962C8B-B14F-4D97-AF65-F5344CB8AC3E}">
        <p14:creationId xmlns:p14="http://schemas.microsoft.com/office/powerpoint/2010/main" val="26422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255B98-61A9-4DEC-8C71-C8C5AA1A8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8680"/>
            <a:ext cx="4078188" cy="736105"/>
          </a:xfrm>
        </p:spPr>
        <p:txBody>
          <a:bodyPr/>
          <a:lstStyle/>
          <a:p>
            <a:r>
              <a:rPr lang="ko-KR" altLang="en-US"/>
              <a:t>태정관과 독도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49DB72-DBEA-4479-9E1A-23243F1A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" y="1412776"/>
            <a:ext cx="4339072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F10CA14-9079-4484-9C04-7EA3665E1E4D}"/>
              </a:ext>
            </a:extLst>
          </p:cNvPr>
          <p:cNvCxnSpPr/>
          <p:nvPr/>
        </p:nvCxnSpPr>
        <p:spPr>
          <a:xfrm>
            <a:off x="4726260" y="916732"/>
            <a:ext cx="0" cy="59412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A9F578-219F-4A0F-9EE4-AC6CE4B6813D}"/>
              </a:ext>
            </a:extLst>
          </p:cNvPr>
          <p:cNvSpPr txBox="1"/>
          <p:nvPr/>
        </p:nvSpPr>
        <p:spPr>
          <a:xfrm>
            <a:off x="5014292" y="1708308"/>
            <a:ext cx="7056782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</a:rPr>
              <a:t>○ 메이지 시대의 새 기관</a:t>
            </a: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en-US" altLang="ko-KR" sz="2800" dirty="0">
                <a:solidFill>
                  <a:schemeClr val="tx2"/>
                </a:solidFill>
              </a:rPr>
              <a:t>1869</a:t>
            </a:r>
            <a:r>
              <a:rPr lang="ko-KR" altLang="en-US" sz="2800" dirty="0">
                <a:solidFill>
                  <a:schemeClr val="tx2"/>
                </a:solidFill>
              </a:rPr>
              <a:t>년 </a:t>
            </a:r>
            <a:r>
              <a:rPr lang="en-US" altLang="ko-KR" sz="2800" dirty="0">
                <a:solidFill>
                  <a:schemeClr val="tx2"/>
                </a:solidFill>
              </a:rPr>
              <a:t>12</a:t>
            </a:r>
            <a:r>
              <a:rPr lang="ko-KR" altLang="en-US" sz="2800" dirty="0">
                <a:solidFill>
                  <a:schemeClr val="tx2"/>
                </a:solidFill>
              </a:rPr>
              <a:t>월 </a:t>
            </a:r>
            <a:r>
              <a:rPr lang="en-US" altLang="ko-KR" sz="2800" dirty="0">
                <a:solidFill>
                  <a:schemeClr val="tx2"/>
                </a:solidFill>
              </a:rPr>
              <a:t>14</a:t>
            </a:r>
            <a:r>
              <a:rPr lang="ko-KR" altLang="en-US" sz="2800" dirty="0">
                <a:solidFill>
                  <a:schemeClr val="tx2"/>
                </a:solidFill>
              </a:rPr>
              <a:t>가지 내탐 조사</a:t>
            </a: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</a:rPr>
              <a:t>○울릉도와 독도가 조선 부속으로 되어있는 시말 </a:t>
            </a: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tx2"/>
                </a:solidFill>
              </a:rPr>
              <a:t>○ </a:t>
            </a:r>
            <a:r>
              <a:rPr lang="en-US" altLang="ko-KR" sz="2800" dirty="0">
                <a:solidFill>
                  <a:schemeClr val="tx2"/>
                </a:solidFill>
              </a:rPr>
              <a:t>1930</a:t>
            </a:r>
            <a:r>
              <a:rPr lang="ko-KR" altLang="en-US" sz="2800" dirty="0">
                <a:solidFill>
                  <a:schemeClr val="tx2"/>
                </a:solidFill>
              </a:rPr>
              <a:t>년 일본외교문서 </a:t>
            </a:r>
            <a:r>
              <a:rPr lang="en-US" altLang="ko-KR" sz="2800" dirty="0">
                <a:solidFill>
                  <a:schemeClr val="tx2"/>
                </a:solidFill>
              </a:rPr>
              <a:t>3</a:t>
            </a:r>
            <a:r>
              <a:rPr lang="ko-KR" altLang="en-US" sz="2800" dirty="0">
                <a:solidFill>
                  <a:schemeClr val="tx2"/>
                </a:solidFill>
              </a:rPr>
              <a:t>권에 수록</a:t>
            </a:r>
          </a:p>
        </p:txBody>
      </p:sp>
    </p:spTree>
    <p:extLst>
      <p:ext uri="{BB962C8B-B14F-4D97-AF65-F5344CB8AC3E}">
        <p14:creationId xmlns:p14="http://schemas.microsoft.com/office/powerpoint/2010/main" val="452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5E007-2FAE-472C-A40A-8F6F0E914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49" y="281743"/>
            <a:ext cx="4372743" cy="808113"/>
          </a:xfrm>
        </p:spPr>
        <p:txBody>
          <a:bodyPr/>
          <a:lstStyle/>
          <a:p>
            <a:r>
              <a:rPr lang="ko-KR" altLang="en-US" dirty="0"/>
              <a:t>태정관의 재확인 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D0C97B-B90F-463A-BC37-3C19BC7B3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296" y="1268760"/>
            <a:ext cx="6994569" cy="5040560"/>
          </a:xfrm>
        </p:spPr>
        <p:txBody>
          <a:bodyPr/>
          <a:lstStyle/>
          <a:p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en-US" altLang="ko-KR" sz="3200" dirty="0">
                <a:solidFill>
                  <a:schemeClr val="tx2"/>
                </a:solidFill>
              </a:rPr>
              <a:t>1876</a:t>
            </a:r>
            <a:r>
              <a:rPr lang="ko-KR" altLang="en-US" sz="3200" dirty="0">
                <a:solidFill>
                  <a:schemeClr val="tx2"/>
                </a:solidFill>
              </a:rPr>
              <a:t>년 내무성의 지적도 작성 훈령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ko-KR" altLang="en-US" sz="3200" dirty="0" err="1">
                <a:solidFill>
                  <a:schemeClr val="tx2"/>
                </a:solidFill>
              </a:rPr>
              <a:t>시마네현의</a:t>
            </a:r>
            <a:r>
              <a:rPr lang="ko-KR" altLang="en-US" sz="3200" dirty="0">
                <a:solidFill>
                  <a:schemeClr val="tx2"/>
                </a:solidFill>
              </a:rPr>
              <a:t> 독도 포함 질문서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○내무성은 </a:t>
            </a:r>
            <a:r>
              <a:rPr lang="en-US" altLang="ko-KR" sz="3200" dirty="0">
                <a:solidFill>
                  <a:schemeClr val="tx2"/>
                </a:solidFill>
              </a:rPr>
              <a:t>5</a:t>
            </a:r>
            <a:r>
              <a:rPr lang="ko-KR" altLang="en-US" sz="3200" dirty="0">
                <a:solidFill>
                  <a:schemeClr val="tx2"/>
                </a:solidFill>
              </a:rPr>
              <a:t>개월간 고민 끝에 미포함 결정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○내무성에서 태정관으로 질문 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EEDCE4-1983-4FC6-9DB7-AB4ED32C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9" y="1105678"/>
            <a:ext cx="4438295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DEF87CE-2401-4EF6-BF34-402ECF795415}"/>
              </a:ext>
            </a:extLst>
          </p:cNvPr>
          <p:cNvCxnSpPr/>
          <p:nvPr/>
        </p:nvCxnSpPr>
        <p:spPr>
          <a:xfrm>
            <a:off x="4870276" y="980728"/>
            <a:ext cx="0" cy="5877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552F493-13FE-477C-9EF7-4AD6DC00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548680"/>
            <a:ext cx="43204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625168E-3C31-4B26-B782-8B5567353BD9}"/>
              </a:ext>
            </a:extLst>
          </p:cNvPr>
          <p:cNvCxnSpPr/>
          <p:nvPr/>
        </p:nvCxnSpPr>
        <p:spPr>
          <a:xfrm>
            <a:off x="5014292" y="260648"/>
            <a:ext cx="0" cy="64807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1522A8-B342-4F6D-AB01-00D1790E24AC}"/>
              </a:ext>
            </a:extLst>
          </p:cNvPr>
          <p:cNvSpPr txBox="1"/>
          <p:nvPr/>
        </p:nvSpPr>
        <p:spPr>
          <a:xfrm>
            <a:off x="5313179" y="718069"/>
            <a:ext cx="6768752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en-US" altLang="ko-KR" sz="3200" dirty="0">
                <a:solidFill>
                  <a:schemeClr val="tx2"/>
                </a:solidFill>
              </a:rPr>
              <a:t>1877</a:t>
            </a:r>
            <a:r>
              <a:rPr lang="ko-KR" altLang="en-US" sz="3200" dirty="0">
                <a:solidFill>
                  <a:schemeClr val="tx2"/>
                </a:solidFill>
              </a:rPr>
              <a:t>년 </a:t>
            </a:r>
            <a:r>
              <a:rPr lang="en-US" altLang="ko-KR" sz="3200" dirty="0">
                <a:solidFill>
                  <a:schemeClr val="tx2"/>
                </a:solidFill>
              </a:rPr>
              <a:t>3</a:t>
            </a:r>
            <a:r>
              <a:rPr lang="ko-KR" altLang="en-US" sz="3200" dirty="0">
                <a:solidFill>
                  <a:schemeClr val="tx2"/>
                </a:solidFill>
              </a:rPr>
              <a:t>월 </a:t>
            </a:r>
            <a:r>
              <a:rPr lang="en-US" altLang="ko-KR" sz="3200" dirty="0">
                <a:solidFill>
                  <a:schemeClr val="tx2"/>
                </a:solidFill>
              </a:rPr>
              <a:t>20</a:t>
            </a:r>
            <a:r>
              <a:rPr lang="ko-KR" altLang="en-US" sz="3200" dirty="0">
                <a:solidFill>
                  <a:schemeClr val="tx2"/>
                </a:solidFill>
              </a:rPr>
              <a:t>일 재확인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○죽도와 송도는 일본과 관계없다는 것을 </a:t>
            </a:r>
            <a:r>
              <a:rPr lang="ko-KR" altLang="en-US" sz="3200" dirty="0" err="1">
                <a:solidFill>
                  <a:schemeClr val="tx2"/>
                </a:solidFill>
              </a:rPr>
              <a:t>심득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en-US" altLang="ko-KR" sz="3200" dirty="0">
                <a:solidFill>
                  <a:schemeClr val="tx2"/>
                </a:solidFill>
              </a:rPr>
              <a:t>1877</a:t>
            </a:r>
            <a:r>
              <a:rPr lang="ko-KR" altLang="en-US" sz="3200" dirty="0">
                <a:solidFill>
                  <a:schemeClr val="tx2"/>
                </a:solidFill>
              </a:rPr>
              <a:t>년 </a:t>
            </a:r>
            <a:r>
              <a:rPr lang="en-US" altLang="ko-KR" sz="3200" dirty="0">
                <a:solidFill>
                  <a:schemeClr val="tx2"/>
                </a:solidFill>
              </a:rPr>
              <a:t>4</a:t>
            </a:r>
            <a:r>
              <a:rPr lang="ko-KR" altLang="en-US" sz="3200" dirty="0">
                <a:solidFill>
                  <a:schemeClr val="tx2"/>
                </a:solidFill>
              </a:rPr>
              <a:t>월 </a:t>
            </a:r>
            <a:r>
              <a:rPr lang="en-US" altLang="ko-KR" sz="3200" dirty="0">
                <a:solidFill>
                  <a:schemeClr val="tx2"/>
                </a:solidFill>
              </a:rPr>
              <a:t>9</a:t>
            </a:r>
            <a:r>
              <a:rPr lang="ko-KR" altLang="en-US" sz="3200" dirty="0">
                <a:solidFill>
                  <a:schemeClr val="tx2"/>
                </a:solidFill>
              </a:rPr>
              <a:t>일 내무현에서 </a:t>
            </a:r>
            <a:r>
              <a:rPr lang="ko-KR" altLang="en-US" sz="3200" dirty="0" err="1">
                <a:solidFill>
                  <a:schemeClr val="tx2"/>
                </a:solidFill>
              </a:rPr>
              <a:t>시마네현으로</a:t>
            </a:r>
            <a:r>
              <a:rPr lang="ko-KR" altLang="en-US" sz="3200" dirty="0">
                <a:solidFill>
                  <a:schemeClr val="tx2"/>
                </a:solidFill>
              </a:rPr>
              <a:t> 발송 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○당시 일본 최고기관인 태정관의 문서</a:t>
            </a:r>
          </a:p>
        </p:txBody>
      </p:sp>
    </p:spTree>
    <p:extLst>
      <p:ext uri="{BB962C8B-B14F-4D97-AF65-F5344CB8AC3E}">
        <p14:creationId xmlns:p14="http://schemas.microsoft.com/office/powerpoint/2010/main" val="31566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6FDBD1-B5F3-4A86-8300-CD8CD4A35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70" y="476672"/>
            <a:ext cx="2068487" cy="736105"/>
          </a:xfrm>
        </p:spPr>
        <p:txBody>
          <a:bodyPr/>
          <a:lstStyle/>
          <a:p>
            <a:r>
              <a:rPr lang="ko-KR" altLang="en-US"/>
              <a:t>안용복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CE9639-0A9D-4074-B3EA-33B6C82C0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759" y="701688"/>
            <a:ext cx="7848600" cy="5967672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○</a:t>
            </a:r>
            <a:r>
              <a:rPr lang="ko-KR" altLang="en-US" sz="3200" dirty="0" err="1">
                <a:effectLst/>
              </a:rPr>
              <a:t>동래부</a:t>
            </a:r>
            <a:r>
              <a:rPr lang="en-US" altLang="ko-KR" sz="3200" dirty="0">
                <a:effectLst/>
              </a:rPr>
              <a:t>(</a:t>
            </a:r>
            <a:r>
              <a:rPr lang="ko-KR" altLang="en-US" sz="3200" dirty="0" err="1">
                <a:effectLst/>
              </a:rPr>
              <a:t>경상좌수영</a:t>
            </a:r>
            <a:r>
              <a:rPr lang="en-US" altLang="ko-KR" sz="3200" dirty="0">
                <a:effectLst/>
              </a:rPr>
              <a:t>) </a:t>
            </a:r>
            <a:r>
              <a:rPr lang="ko-KR" altLang="en-US" sz="3200" dirty="0">
                <a:effectLst/>
              </a:rPr>
              <a:t>전선</a:t>
            </a:r>
            <a:r>
              <a:rPr lang="en-US" altLang="ko-KR" sz="3200" dirty="0">
                <a:effectLst/>
              </a:rPr>
              <a:t>(</a:t>
            </a:r>
            <a:r>
              <a:rPr lang="ko-KR" altLang="en-US" sz="3200" dirty="0">
                <a:effectLst/>
              </a:rPr>
              <a:t>戰船</a:t>
            </a:r>
            <a:r>
              <a:rPr lang="en-US" altLang="ko-KR" sz="3200" dirty="0">
                <a:effectLst/>
              </a:rPr>
              <a:t>)</a:t>
            </a:r>
            <a:r>
              <a:rPr lang="ko-KR" altLang="en-US" sz="3200" dirty="0">
                <a:effectLst/>
              </a:rPr>
              <a:t>의 노군</a:t>
            </a:r>
            <a:endParaRPr lang="en-US" altLang="ko-KR" sz="3200" dirty="0">
              <a:effectLst/>
            </a:endParaRP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○</a:t>
            </a:r>
            <a:r>
              <a:rPr lang="en-US" altLang="ko-KR" sz="3200" dirty="0">
                <a:effectLst/>
              </a:rPr>
              <a:t>1693</a:t>
            </a:r>
            <a:r>
              <a:rPr lang="ko-KR" altLang="en-US" sz="3200" dirty="0">
                <a:effectLst/>
              </a:rPr>
              <a:t>년</a:t>
            </a:r>
            <a:r>
              <a:rPr lang="en-US" altLang="ko-KR" sz="3200" dirty="0">
                <a:effectLst/>
              </a:rPr>
              <a:t> </a:t>
            </a:r>
            <a:r>
              <a:rPr lang="ko-KR" altLang="en-US" sz="3200" dirty="0">
                <a:effectLst/>
              </a:rPr>
              <a:t>안용복 일행이 일본에서 도항해 온 </a:t>
            </a:r>
            <a:r>
              <a:rPr lang="ko-KR" altLang="en-US" sz="3200" dirty="0" err="1">
                <a:effectLst/>
              </a:rPr>
              <a:t>오야가의</a:t>
            </a:r>
            <a:r>
              <a:rPr lang="ko-KR" altLang="en-US" sz="3200" dirty="0">
                <a:effectLst/>
              </a:rPr>
              <a:t> 어부들에게 피랍</a:t>
            </a:r>
            <a:endParaRPr lang="en-US" altLang="ko-KR" sz="3200" dirty="0">
              <a:effectLst/>
            </a:endParaRP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/>
              <a:t>○</a:t>
            </a:r>
            <a:r>
              <a:rPr lang="ko-KR" altLang="en-US" sz="3200" dirty="0">
                <a:effectLst/>
              </a:rPr>
              <a:t>안용복은 </a:t>
            </a:r>
            <a:r>
              <a:rPr lang="ko-KR" altLang="en-US" sz="3200" dirty="0" err="1">
                <a:effectLst/>
              </a:rPr>
              <a:t>돗토리로</a:t>
            </a:r>
            <a:r>
              <a:rPr lang="ko-KR" altLang="en-US" sz="3200" dirty="0">
                <a:effectLst/>
              </a:rPr>
              <a:t> 이송되어 조사</a:t>
            </a:r>
            <a:endParaRPr lang="en-US" altLang="ko-KR" sz="3200" dirty="0">
              <a:effectLst/>
            </a:endParaRPr>
          </a:p>
          <a:p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>
                <a:effectLst/>
              </a:rPr>
              <a:t>○</a:t>
            </a:r>
            <a:r>
              <a:rPr lang="en-US" altLang="ko-KR" sz="3200" dirty="0"/>
              <a:t> </a:t>
            </a:r>
            <a:r>
              <a:rPr lang="ko-KR" altLang="en-US" sz="3200" dirty="0"/>
              <a:t>안용복은 </a:t>
            </a:r>
            <a:r>
              <a:rPr lang="ko-KR" altLang="en-US" sz="3200" dirty="0">
                <a:effectLst/>
              </a:rPr>
              <a:t>울릉도와 </a:t>
            </a:r>
            <a:r>
              <a:rPr lang="ko-KR" altLang="en-US" sz="3200" dirty="0"/>
              <a:t>우산도</a:t>
            </a:r>
            <a:r>
              <a:rPr lang="ko-KR" altLang="en-US" sz="3200" dirty="0">
                <a:effectLst/>
              </a:rPr>
              <a:t>가 </a:t>
            </a:r>
            <a:r>
              <a:rPr lang="ko-KR" altLang="en-US" sz="3200" dirty="0" err="1">
                <a:effectLst/>
              </a:rPr>
              <a:t>조선령임을</a:t>
            </a:r>
            <a:r>
              <a:rPr lang="ko-KR" altLang="en-US" sz="3200" dirty="0">
                <a:effectLst/>
              </a:rPr>
              <a:t> 설득</a:t>
            </a:r>
            <a:r>
              <a:rPr lang="en-US" altLang="ko-KR" sz="3200" dirty="0">
                <a:effectLst/>
              </a:rPr>
              <a:t>, </a:t>
            </a:r>
            <a:r>
              <a:rPr lang="ko-KR" altLang="en-US" sz="3200" dirty="0">
                <a:effectLst/>
              </a:rPr>
              <a:t>이 사실을 인정하는 서계를 막부로부터 받음</a:t>
            </a:r>
            <a:endParaRPr lang="ko-KR" altLang="en-US" sz="3200" dirty="0"/>
          </a:p>
        </p:txBody>
      </p:sp>
      <p:pic>
        <p:nvPicPr>
          <p:cNvPr id="5" name="그림 4" descr="나무, 실외, 조각상, 돌이(가) 표시된 사진&#10;&#10;자동 생성된 설명">
            <a:extLst>
              <a:ext uri="{FF2B5EF4-FFF2-40B4-BE49-F238E27FC236}">
                <a16:creationId xmlns:a16="http://schemas.microsoft.com/office/drawing/2014/main" id="{3180F4CB-32B6-4710-8679-86E8D23FE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6" y="1412776"/>
            <a:ext cx="3857625" cy="518457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9A64F60-A3C7-45BD-AFFC-0F8780188A8F}"/>
              </a:ext>
            </a:extLst>
          </p:cNvPr>
          <p:cNvCxnSpPr/>
          <p:nvPr/>
        </p:nvCxnSpPr>
        <p:spPr>
          <a:xfrm>
            <a:off x="4150196" y="692696"/>
            <a:ext cx="0" cy="5976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9FD803-E5A4-4224-A740-9F161ADC2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66" y="291572"/>
            <a:ext cx="2140495" cy="736105"/>
          </a:xfrm>
        </p:spPr>
        <p:txBody>
          <a:bodyPr/>
          <a:lstStyle/>
          <a:p>
            <a:r>
              <a:rPr lang="ko-KR" altLang="en-US" dirty="0"/>
              <a:t>안용복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E5C9269-B03A-43F1-97A1-C01E6CB54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872" y="810648"/>
            <a:ext cx="6540182" cy="5930720"/>
          </a:xfrm>
        </p:spPr>
        <p:txBody>
          <a:bodyPr/>
          <a:lstStyle/>
          <a:p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 </a:t>
            </a:r>
            <a:r>
              <a:rPr lang="en-US" altLang="ko-KR" sz="2800" dirty="0">
                <a:solidFill>
                  <a:schemeClr val="tx2"/>
                </a:solidFill>
                <a:effectLst/>
              </a:rPr>
              <a:t>1696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년 </a:t>
            </a:r>
            <a:r>
              <a:rPr lang="en-US" altLang="ko-KR" sz="2800" dirty="0">
                <a:solidFill>
                  <a:schemeClr val="tx2"/>
                </a:solidFill>
                <a:effectLst/>
              </a:rPr>
              <a:t>1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월 에도 막부는 죽도 도해 금지령을 </a:t>
            </a:r>
            <a:r>
              <a:rPr lang="ko-KR" altLang="en-US" sz="2800" dirty="0" err="1">
                <a:solidFill>
                  <a:schemeClr val="tx2"/>
                </a:solidFill>
                <a:effectLst/>
              </a:rPr>
              <a:t>돗토리번과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 쓰시마번에 하달</a:t>
            </a:r>
            <a:endParaRPr lang="en-US" altLang="ko-KR" sz="2800" dirty="0">
              <a:solidFill>
                <a:schemeClr val="tx2"/>
              </a:solidFill>
              <a:effectLst/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 이 금지령은 </a:t>
            </a:r>
            <a:r>
              <a:rPr lang="ko-KR" altLang="en-US" sz="2800" dirty="0" err="1">
                <a:solidFill>
                  <a:schemeClr val="tx2"/>
                </a:solidFill>
                <a:effectLst/>
              </a:rPr>
              <a:t>쓰시마번주의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 의도적인 지연으로 같은 해 </a:t>
            </a:r>
            <a:r>
              <a:rPr lang="en-US" altLang="ko-KR" sz="2800" dirty="0">
                <a:solidFill>
                  <a:schemeClr val="tx2"/>
                </a:solidFill>
                <a:effectLst/>
              </a:rPr>
              <a:t>10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월에 조선에 전달</a:t>
            </a:r>
            <a:endParaRPr lang="en-US" altLang="ko-KR" sz="2800" dirty="0">
              <a:solidFill>
                <a:schemeClr val="tx2"/>
              </a:solidFill>
              <a:effectLst/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 비변사 당상들은 국경을 임의로 넘은 죄를 엄히 물어야 한다고 주장</a:t>
            </a:r>
            <a:endParaRPr lang="en-US" altLang="ko-KR" sz="2800" dirty="0">
              <a:solidFill>
                <a:schemeClr val="tx2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 </a:t>
            </a:r>
            <a:r>
              <a:rPr lang="en-US" altLang="ko-KR" sz="2800" dirty="0">
                <a:solidFill>
                  <a:schemeClr val="tx2"/>
                </a:solidFill>
                <a:effectLst/>
              </a:rPr>
              <a:t>1697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년 조 </a:t>
            </a:r>
            <a:r>
              <a:rPr lang="en-US" altLang="ko-KR" sz="2800" dirty="0">
                <a:solidFill>
                  <a:schemeClr val="tx2"/>
                </a:solidFill>
                <a:effectLst/>
              </a:rPr>
              <a:t>· 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일 양국이 울릉도가 </a:t>
            </a:r>
            <a:r>
              <a:rPr lang="ko-KR" altLang="en-US" sz="2800" dirty="0" err="1">
                <a:solidFill>
                  <a:schemeClr val="tx2"/>
                </a:solidFill>
                <a:effectLst/>
              </a:rPr>
              <a:t>조선령임을</a:t>
            </a:r>
            <a:r>
              <a:rPr lang="ko-KR" altLang="en-US" sz="2800" dirty="0">
                <a:solidFill>
                  <a:schemeClr val="tx2"/>
                </a:solidFill>
                <a:effectLst/>
              </a:rPr>
              <a:t> 서계로 확인하는 절차를 밟음으로써 그 결실을 봄</a:t>
            </a:r>
            <a:endParaRPr lang="en-US" altLang="ko-KR" sz="2800" dirty="0">
              <a:solidFill>
                <a:schemeClr val="tx2"/>
              </a:solidFill>
            </a:endParaRP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B7CBE9-99B0-45B6-B868-54E821CFA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5" y="1382148"/>
            <a:ext cx="4886325" cy="5475852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578FAA8-D0C4-4DF7-A1D4-6B97FD6BECBB}"/>
              </a:ext>
            </a:extLst>
          </p:cNvPr>
          <p:cNvCxnSpPr/>
          <p:nvPr/>
        </p:nvCxnSpPr>
        <p:spPr>
          <a:xfrm>
            <a:off x="5158308" y="620688"/>
            <a:ext cx="0" cy="6237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B8ED63-75DA-4D96-945A-5EC86E950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48" y="404664"/>
            <a:ext cx="2788567" cy="808113"/>
          </a:xfrm>
        </p:spPr>
        <p:txBody>
          <a:bodyPr/>
          <a:lstStyle/>
          <a:p>
            <a:r>
              <a:rPr lang="ko-KR" altLang="en-US" dirty="0"/>
              <a:t>그 후</a:t>
            </a:r>
            <a:r>
              <a:rPr lang="en-US" altLang="ko-KR" dirty="0"/>
              <a:t>……..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125385B-4CAD-4D97-A0B4-E0E6F26FE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7299" y="980728"/>
            <a:ext cx="7848600" cy="587727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2"/>
                </a:solidFill>
              </a:rPr>
              <a:t>○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1693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년 안용복 일행의 피랍사건을 처리하는 과정에서 조선 정부가 울릉도 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· 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독도가 조선 것임을 명확히 함</a:t>
            </a:r>
            <a:endParaRPr lang="en-US" altLang="ko-KR" sz="2400" dirty="0">
              <a:solidFill>
                <a:schemeClr val="tx2"/>
              </a:solidFill>
              <a:effectLst/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sz="2400" dirty="0">
                <a:solidFill>
                  <a:schemeClr val="tx2"/>
                </a:solidFill>
              </a:rPr>
              <a:t>○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1696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년 막부의 다케시마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 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도해금지령이 우산도에도 적용되느냐는 것</a:t>
            </a:r>
            <a:endParaRPr lang="en-US" altLang="ko-KR" sz="2400" dirty="0">
              <a:solidFill>
                <a:schemeClr val="tx2"/>
              </a:solidFill>
              <a:effectLst/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sz="2400" dirty="0">
                <a:solidFill>
                  <a:schemeClr val="tx2"/>
                </a:solidFill>
              </a:rPr>
              <a:t>○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2008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년 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2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월부터 일본 외무성은 홈페이지를 통해 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&lt;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다케시마 문제를 이해하기 위한 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10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의 포인트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&gt;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라는 문서를 홍보</a:t>
            </a:r>
            <a:endParaRPr lang="en-US" altLang="ko-KR" sz="2400" dirty="0">
              <a:solidFill>
                <a:schemeClr val="tx2"/>
              </a:solidFill>
              <a:effectLst/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sz="2400" dirty="0">
                <a:solidFill>
                  <a:schemeClr val="tx2"/>
                </a:solidFill>
              </a:rPr>
              <a:t>○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한국이 자국 주장의 근거로 인용하는 안용복의 진술 내용에 많은 의문점이 있다는 것</a:t>
            </a:r>
            <a:endParaRPr lang="en-US" altLang="ko-KR" sz="2400" dirty="0">
              <a:solidFill>
                <a:schemeClr val="tx2"/>
              </a:solidFill>
              <a:effectLst/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en-US" sz="2400" dirty="0">
                <a:solidFill>
                  <a:schemeClr val="tx2"/>
                </a:solidFill>
              </a:rPr>
              <a:t>○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안용복의 활동에 대해 보다 많은 역사적 사료와 고증을 통해 정부 </a:t>
            </a:r>
            <a:r>
              <a:rPr lang="en-US" altLang="ko-KR" sz="2400" dirty="0">
                <a:solidFill>
                  <a:schemeClr val="tx2"/>
                </a:solidFill>
                <a:effectLst/>
              </a:rPr>
              <a:t>· </a:t>
            </a:r>
            <a:r>
              <a:rPr lang="ko-KR" altLang="en-US" sz="2400" dirty="0">
                <a:solidFill>
                  <a:schemeClr val="tx2"/>
                </a:solidFill>
                <a:effectLst/>
              </a:rPr>
              <a:t>학계 그리고 민간의 많은 전문가들이 노력해야 할 것</a:t>
            </a:r>
            <a:endParaRPr lang="ko-KR" altLang="en-US" sz="2400" dirty="0">
              <a:solidFill>
                <a:schemeClr val="tx2"/>
              </a:solidFill>
            </a:endParaRPr>
          </a:p>
        </p:txBody>
      </p:sp>
      <p:pic>
        <p:nvPicPr>
          <p:cNvPr id="5" name="그림 4" descr="실외, 물, 자연, 파도이(가) 표시된 사진&#10;&#10;자동 생성된 설명">
            <a:extLst>
              <a:ext uri="{FF2B5EF4-FFF2-40B4-BE49-F238E27FC236}">
                <a16:creationId xmlns:a16="http://schemas.microsoft.com/office/drawing/2014/main" id="{37CB1F52-7F3C-4C45-8186-7BF3869B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6" y="1229410"/>
            <a:ext cx="3857625" cy="549600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7314BB7-6751-4B2B-8F17-BF5014E18416}"/>
              </a:ext>
            </a:extLst>
          </p:cNvPr>
          <p:cNvCxnSpPr/>
          <p:nvPr/>
        </p:nvCxnSpPr>
        <p:spPr>
          <a:xfrm>
            <a:off x="4150196" y="808720"/>
            <a:ext cx="0" cy="5916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목차</a:t>
            </a:r>
            <a:br>
              <a:rPr lang="en-US" alt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endParaRPr lang="ko-KR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812" y="1052736"/>
            <a:ext cx="9753600" cy="4343400"/>
          </a:xfrm>
        </p:spPr>
        <p:txBody>
          <a:bodyPr rtlCol="0"/>
          <a:lstStyle/>
          <a:p>
            <a:pPr rtl="0"/>
            <a:endParaRPr lang="ko-KR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rtl="0"/>
            <a:r>
              <a:rPr lang="en-US" altLang="ko-KR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4000" dirty="0"/>
              <a:t>한국기록으로 보는 독도</a:t>
            </a:r>
            <a:endParaRPr lang="ko-KR" altLang="en-US" sz="4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rtl="0"/>
            <a:r>
              <a:rPr lang="en-US" altLang="ko-KR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서양에도 독도가 발견</a:t>
            </a:r>
            <a:endParaRPr lang="en-US" altLang="ko-KR" sz="4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rtl="0"/>
            <a:r>
              <a:rPr lang="en-US" altLang="ko-KR" sz="4000" dirty="0"/>
              <a:t>3. </a:t>
            </a:r>
            <a:r>
              <a:rPr lang="ko-KR" altLang="en-US" sz="4000" dirty="0"/>
              <a:t>일본도 인정한 독도</a:t>
            </a:r>
            <a:endParaRPr lang="en-US" altLang="ko-KR" sz="4000" dirty="0"/>
          </a:p>
          <a:p>
            <a:pPr rtl="0"/>
            <a:r>
              <a:rPr lang="en-US" altLang="ko-KR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4. </a:t>
            </a:r>
            <a:r>
              <a:rPr lang="ko-KR" altLang="en-US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안용복</a:t>
            </a:r>
            <a:endParaRPr lang="en-US" altLang="ko-KR" sz="4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rtl="0"/>
            <a:r>
              <a:rPr lang="en-US" altLang="ko-KR" sz="4000" dirty="0"/>
              <a:t>5. </a:t>
            </a:r>
            <a:r>
              <a:rPr lang="ko-KR" altLang="en-US" sz="4000" dirty="0"/>
              <a:t>동영상</a:t>
            </a:r>
            <a:endParaRPr lang="ko-KR" altLang="en-US" sz="4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38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C498AC25-EE3B-4B1A-B1EF-579EB6F9D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72" y="476672"/>
            <a:ext cx="7848600" cy="1143000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chemeClr val="tx2"/>
                </a:solidFill>
              </a:rPr>
              <a:t>동영상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7FF06-65F6-4E0C-999A-72B76343B907}"/>
              </a:ext>
            </a:extLst>
          </p:cNvPr>
          <p:cNvSpPr txBox="1"/>
          <p:nvPr/>
        </p:nvSpPr>
        <p:spPr>
          <a:xfrm>
            <a:off x="333772" y="1412776"/>
            <a:ext cx="1144927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hlinkClick r:id="rId2"/>
              </a:rPr>
              <a:t>https://youtu.be/oh6I9HrJtic</a:t>
            </a:r>
            <a:endParaRPr lang="en-US" altLang="ko-KR" sz="2400" dirty="0"/>
          </a:p>
          <a:p>
            <a:pPr>
              <a:lnSpc>
                <a:spcPct val="90000"/>
              </a:lnSpc>
            </a:pPr>
            <a:r>
              <a:rPr lang="ko-KR" altLang="en-US" sz="2400" dirty="0"/>
              <a:t>일본은 알고 있었다</a:t>
            </a:r>
            <a:r>
              <a:rPr lang="en-US" altLang="ko-KR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ko-KR" sz="2400" dirty="0"/>
          </a:p>
          <a:p>
            <a:pPr>
              <a:lnSpc>
                <a:spcPct val="90000"/>
              </a:lnSpc>
            </a:pPr>
            <a:r>
              <a:rPr lang="en-US" altLang="ko-KR" sz="2400" dirty="0">
                <a:hlinkClick r:id="rId3"/>
              </a:rPr>
              <a:t>https://youtu.be/-y_hM5Ewogk</a:t>
            </a:r>
            <a:endParaRPr lang="en-US" altLang="ko-KR" sz="2400" dirty="0"/>
          </a:p>
          <a:p>
            <a:pPr>
              <a:lnSpc>
                <a:spcPct val="90000"/>
              </a:lnSpc>
            </a:pPr>
            <a:r>
              <a:rPr lang="ko-KR" altLang="en-US" sz="2400" dirty="0"/>
              <a:t>태정관 문서</a:t>
            </a:r>
            <a:endParaRPr lang="en-US" altLang="ko-KR" sz="2400" dirty="0"/>
          </a:p>
          <a:p>
            <a:pPr>
              <a:lnSpc>
                <a:spcPct val="90000"/>
              </a:lnSpc>
            </a:pPr>
            <a:endParaRPr lang="en-US" altLang="ko-KR" sz="2400" dirty="0"/>
          </a:p>
          <a:p>
            <a:pPr>
              <a:lnSpc>
                <a:spcPct val="90000"/>
              </a:lnSpc>
            </a:pPr>
            <a:r>
              <a:rPr lang="en-US" altLang="ko-KR" sz="2400" dirty="0">
                <a:hlinkClick r:id="rId4"/>
              </a:rPr>
              <a:t>https://youtu.be/fEtQ6S1oMtE</a:t>
            </a:r>
            <a:endParaRPr lang="en-US" altLang="ko-KR" sz="2400" dirty="0"/>
          </a:p>
          <a:p>
            <a:pPr>
              <a:lnSpc>
                <a:spcPct val="90000"/>
              </a:lnSpc>
            </a:pPr>
            <a:r>
              <a:rPr lang="ko-KR" altLang="en-US" sz="2400" dirty="0"/>
              <a:t>안용복</a:t>
            </a:r>
          </a:p>
        </p:txBody>
      </p:sp>
    </p:spTree>
    <p:extLst>
      <p:ext uri="{BB962C8B-B14F-4D97-AF65-F5344CB8AC3E}">
        <p14:creationId xmlns:p14="http://schemas.microsoft.com/office/powerpoint/2010/main" val="33314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CC47F-B9E3-43CD-8DB8-4C6065714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12" y="3212976"/>
            <a:ext cx="9753600" cy="982960"/>
          </a:xfrm>
        </p:spPr>
        <p:txBody>
          <a:bodyPr>
            <a:noAutofit/>
          </a:bodyPr>
          <a:lstStyle/>
          <a:p>
            <a:pPr algn="ctr"/>
            <a:r>
              <a:rPr lang="ko-KR" altLang="en-US" sz="9600" dirty="0">
                <a:solidFill>
                  <a:schemeClr val="accent6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8174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77788" y="692696"/>
            <a:ext cx="2428526" cy="691480"/>
          </a:xfrm>
        </p:spPr>
        <p:txBody>
          <a:bodyPr rtlCol="0"/>
          <a:lstStyle/>
          <a:p>
            <a:pPr rtl="0"/>
            <a:r>
              <a:rPr lang="ko-KR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t>삼국사기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BF9B74DB-9FB4-4621-B839-19E096088B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772816"/>
            <a:ext cx="4708525" cy="5085184"/>
          </a:xfr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6D62253-5A19-4EDC-847C-7D0B2684398B}"/>
              </a:ext>
            </a:extLst>
          </p:cNvPr>
          <p:cNvCxnSpPr/>
          <p:nvPr/>
        </p:nvCxnSpPr>
        <p:spPr>
          <a:xfrm>
            <a:off x="5230316" y="260648"/>
            <a:ext cx="0" cy="65973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2370BC-1709-46B0-9C31-35F003AE9BA5}"/>
              </a:ext>
            </a:extLst>
          </p:cNvPr>
          <p:cNvSpPr txBox="1"/>
          <p:nvPr/>
        </p:nvSpPr>
        <p:spPr>
          <a:xfrm>
            <a:off x="5418336" y="1038436"/>
            <a:ext cx="6624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600" dirty="0"/>
              <a:t>○ </a:t>
            </a:r>
            <a:r>
              <a:rPr lang="en-US" altLang="ko-KR" sz="3600" dirty="0">
                <a:solidFill>
                  <a:schemeClr val="tx2"/>
                </a:solidFill>
              </a:rPr>
              <a:t>512</a:t>
            </a:r>
            <a:r>
              <a:rPr lang="ko-KR" altLang="en-US" sz="3600" dirty="0">
                <a:solidFill>
                  <a:schemeClr val="tx2"/>
                </a:solidFill>
              </a:rPr>
              <a:t>년 우산국 점령</a:t>
            </a: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/>
          </a:p>
          <a:p>
            <a:pPr>
              <a:lnSpc>
                <a:spcPct val="90000"/>
              </a:lnSpc>
            </a:pPr>
            <a:endParaRPr lang="en-US" altLang="ko-KR" sz="3600" dirty="0"/>
          </a:p>
          <a:p>
            <a:pPr>
              <a:lnSpc>
                <a:spcPct val="90000"/>
              </a:lnSpc>
            </a:pPr>
            <a:r>
              <a:rPr lang="ko-KR" altLang="en-US" sz="3600" dirty="0"/>
              <a:t>○</a:t>
            </a:r>
            <a:r>
              <a:rPr lang="ko-KR" altLang="en-US" sz="3600" dirty="0">
                <a:solidFill>
                  <a:schemeClr val="tx2"/>
                </a:solidFill>
              </a:rPr>
              <a:t>이사부가 점령</a:t>
            </a: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/>
          </a:p>
          <a:p>
            <a:pPr>
              <a:lnSpc>
                <a:spcPct val="90000"/>
              </a:lnSpc>
            </a:pPr>
            <a:endParaRPr lang="en-US" altLang="ko-KR" sz="3600" dirty="0"/>
          </a:p>
          <a:p>
            <a:pPr>
              <a:lnSpc>
                <a:spcPct val="90000"/>
              </a:lnSpc>
            </a:pPr>
            <a:r>
              <a:rPr lang="ko-KR" altLang="en-US" sz="3600" dirty="0"/>
              <a:t>○</a:t>
            </a:r>
            <a:r>
              <a:rPr lang="ko-KR" altLang="en-US" sz="3600" dirty="0">
                <a:solidFill>
                  <a:schemeClr val="tx2"/>
                </a:solidFill>
              </a:rPr>
              <a:t>독도는 우산도</a:t>
            </a: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/>
          </a:p>
          <a:p>
            <a:pPr>
              <a:lnSpc>
                <a:spcPct val="90000"/>
              </a:lnSpc>
            </a:pPr>
            <a:endParaRPr lang="en-US" altLang="ko-KR" sz="3600" dirty="0"/>
          </a:p>
          <a:p>
            <a:pPr>
              <a:lnSpc>
                <a:spcPct val="90000"/>
              </a:lnSpc>
            </a:pPr>
            <a:r>
              <a:rPr lang="ko-KR" altLang="en-US" sz="3600" dirty="0"/>
              <a:t>○</a:t>
            </a:r>
            <a:r>
              <a:rPr lang="ko-KR" altLang="en-US" sz="3600" dirty="0">
                <a:solidFill>
                  <a:schemeClr val="tx2"/>
                </a:solidFill>
              </a:rPr>
              <a:t>당시 우산국 작은 왕국</a:t>
            </a:r>
          </a:p>
        </p:txBody>
      </p:sp>
    </p:spTree>
    <p:extLst>
      <p:ext uri="{BB962C8B-B14F-4D97-AF65-F5344CB8AC3E}">
        <p14:creationId xmlns:p14="http://schemas.microsoft.com/office/powerpoint/2010/main" val="37340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2140494" cy="1325562"/>
          </a:xfrm>
        </p:spPr>
        <p:txBody>
          <a:bodyPr rtlCol="0"/>
          <a:lstStyle/>
          <a:p>
            <a:pPr rtl="0"/>
            <a:r>
              <a:rPr lang="ko-KR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t>고려사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8263FF6C-B890-44E6-8583-FED20257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844824"/>
            <a:ext cx="4824536" cy="475252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B2BF3B8-D863-49B0-A3C5-A8291A6A7C2C}"/>
              </a:ext>
            </a:extLst>
          </p:cNvPr>
          <p:cNvCxnSpPr/>
          <p:nvPr/>
        </p:nvCxnSpPr>
        <p:spPr>
          <a:xfrm>
            <a:off x="5302324" y="836712"/>
            <a:ext cx="0" cy="5760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136A4D-7879-48E4-98D5-D5DE147DF449}"/>
              </a:ext>
            </a:extLst>
          </p:cNvPr>
          <p:cNvSpPr txBox="1"/>
          <p:nvPr/>
        </p:nvSpPr>
        <p:spPr>
          <a:xfrm>
            <a:off x="5590356" y="1340768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600" dirty="0">
                <a:solidFill>
                  <a:schemeClr val="tx2"/>
                </a:solidFill>
              </a:rPr>
              <a:t>○</a:t>
            </a:r>
            <a:r>
              <a:rPr lang="ko-KR" altLang="en-US" sz="3600" dirty="0" err="1">
                <a:solidFill>
                  <a:schemeClr val="tx2"/>
                </a:solidFill>
              </a:rPr>
              <a:t>무릉</a:t>
            </a:r>
            <a:r>
              <a:rPr lang="ko-KR" altLang="en-US" sz="3600" dirty="0">
                <a:solidFill>
                  <a:schemeClr val="tx2"/>
                </a:solidFill>
              </a:rPr>
              <a:t> </a:t>
            </a:r>
            <a:r>
              <a:rPr lang="en-US" altLang="ko-KR" sz="3600" dirty="0">
                <a:solidFill>
                  <a:schemeClr val="tx2"/>
                </a:solidFill>
              </a:rPr>
              <a:t>/ </a:t>
            </a:r>
            <a:r>
              <a:rPr lang="ko-KR" altLang="en-US" sz="3600" dirty="0" err="1">
                <a:solidFill>
                  <a:schemeClr val="tx2"/>
                </a:solidFill>
              </a:rPr>
              <a:t>우릉</a:t>
            </a: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600" dirty="0">
                <a:solidFill>
                  <a:schemeClr val="tx2"/>
                </a:solidFill>
              </a:rPr>
              <a:t>○날씨 맑으면 식별 가능</a:t>
            </a: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600" dirty="0">
                <a:solidFill>
                  <a:schemeClr val="tx2"/>
                </a:solidFill>
              </a:rPr>
              <a:t>○우산국이 고려에 조공</a:t>
            </a: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600" dirty="0">
                <a:solidFill>
                  <a:schemeClr val="tx2"/>
                </a:solidFill>
              </a:rPr>
              <a:t>○사민정책 시도</a:t>
            </a: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17748" y="692696"/>
            <a:ext cx="3868686" cy="838201"/>
          </a:xfrm>
        </p:spPr>
        <p:txBody>
          <a:bodyPr rtlCol="0"/>
          <a:lstStyle/>
          <a:p>
            <a:pPr rtl="0"/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세종실록지리지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359D86-9CDA-4007-A749-BF776EDD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752601"/>
            <a:ext cx="4876800" cy="48768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1CD5735-8457-422D-8515-18FF7FBD3990}"/>
              </a:ext>
            </a:extLst>
          </p:cNvPr>
          <p:cNvCxnSpPr/>
          <p:nvPr/>
        </p:nvCxnSpPr>
        <p:spPr>
          <a:xfrm>
            <a:off x="5302324" y="764704"/>
            <a:ext cx="0" cy="5864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235065-759B-49B8-A0CC-DD516080CDA5}"/>
              </a:ext>
            </a:extLst>
          </p:cNvPr>
          <p:cNvSpPr txBox="1"/>
          <p:nvPr/>
        </p:nvSpPr>
        <p:spPr>
          <a:xfrm>
            <a:off x="5446340" y="1111796"/>
            <a:ext cx="640871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 조선 초기 지리지</a:t>
            </a:r>
            <a:r>
              <a:rPr lang="en-US" altLang="ko-KR" sz="3200" dirty="0">
                <a:solidFill>
                  <a:schemeClr val="tx2"/>
                </a:solidFill>
              </a:rPr>
              <a:t>/3</a:t>
            </a:r>
            <a:r>
              <a:rPr lang="ko-KR" altLang="en-US" sz="3200" dirty="0">
                <a:solidFill>
                  <a:schemeClr val="tx2"/>
                </a:solidFill>
              </a:rPr>
              <a:t>번째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ko-KR" altLang="en-US" sz="3200" dirty="0" err="1">
                <a:solidFill>
                  <a:schemeClr val="tx2"/>
                </a:solidFill>
              </a:rPr>
              <a:t>은주시청합기보다</a:t>
            </a:r>
            <a:r>
              <a:rPr lang="ko-KR" altLang="en-US" sz="3200" dirty="0">
                <a:solidFill>
                  <a:schemeClr val="tx2"/>
                </a:solidFill>
              </a:rPr>
              <a:t> 빠른 기록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○독도를 직접 언급한 최초 기록 문헌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○현재까지 독도</a:t>
            </a:r>
            <a:r>
              <a:rPr lang="en-US" altLang="ko-KR" sz="3200" dirty="0">
                <a:solidFill>
                  <a:schemeClr val="tx2"/>
                </a:solidFill>
              </a:rPr>
              <a:t>, </a:t>
            </a:r>
            <a:r>
              <a:rPr lang="ko-KR" altLang="en-US" sz="3200" dirty="0" err="1">
                <a:solidFill>
                  <a:schemeClr val="tx2"/>
                </a:solidFill>
              </a:rPr>
              <a:t>녹둔도에</a:t>
            </a:r>
            <a:r>
              <a:rPr lang="ko-KR" altLang="en-US" sz="3200" dirty="0">
                <a:solidFill>
                  <a:schemeClr val="tx2"/>
                </a:solidFill>
              </a:rPr>
              <a:t> 대해서도 중요</a:t>
            </a:r>
          </a:p>
        </p:txBody>
      </p:sp>
    </p:spTree>
    <p:extLst>
      <p:ext uri="{BB962C8B-B14F-4D97-AF65-F5344CB8AC3E}">
        <p14:creationId xmlns:p14="http://schemas.microsoft.com/office/powerpoint/2010/main" val="8090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D4CA2-5321-4328-A906-6EBA03312549}"/>
              </a:ext>
            </a:extLst>
          </p:cNvPr>
          <p:cNvSpPr txBox="1"/>
          <p:nvPr/>
        </p:nvSpPr>
        <p:spPr>
          <a:xfrm>
            <a:off x="261764" y="836712"/>
            <a:ext cx="85689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800" dirty="0" err="1">
                <a:solidFill>
                  <a:schemeClr val="tx2"/>
                </a:solidFill>
              </a:rPr>
              <a:t>만기요람</a:t>
            </a:r>
            <a:endParaRPr lang="ko-KR" altLang="en-US" sz="4800" dirty="0">
              <a:solidFill>
                <a:schemeClr val="tx2"/>
              </a:solidFill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DEEB9D16-8E8F-4A73-9170-A56F4DC55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3" y="2132856"/>
            <a:ext cx="4059729" cy="4392315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806E0AB-EC29-4758-BA8E-E078299C0F99}"/>
              </a:ext>
            </a:extLst>
          </p:cNvPr>
          <p:cNvCxnSpPr/>
          <p:nvPr/>
        </p:nvCxnSpPr>
        <p:spPr>
          <a:xfrm>
            <a:off x="4582244" y="548680"/>
            <a:ext cx="0" cy="6309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A2872C-C6A5-49B6-AB7A-E2005C99D277}"/>
              </a:ext>
            </a:extLst>
          </p:cNvPr>
          <p:cNvSpPr txBox="1"/>
          <p:nvPr/>
        </p:nvSpPr>
        <p:spPr>
          <a:xfrm>
            <a:off x="4815376" y="853545"/>
            <a:ext cx="7084066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en-US" altLang="ko-KR" sz="3200" dirty="0">
                <a:solidFill>
                  <a:schemeClr val="tx2"/>
                </a:solidFill>
              </a:rPr>
              <a:t>1808</a:t>
            </a:r>
            <a:r>
              <a:rPr lang="ko-KR" altLang="en-US" sz="3200" dirty="0">
                <a:solidFill>
                  <a:schemeClr val="tx2"/>
                </a:solidFill>
              </a:rPr>
              <a:t>년 </a:t>
            </a:r>
            <a:r>
              <a:rPr lang="ko-KR" altLang="en-US" sz="3200" dirty="0" err="1">
                <a:solidFill>
                  <a:schemeClr val="tx2"/>
                </a:solidFill>
              </a:rPr>
              <a:t>서영보</a:t>
            </a:r>
            <a:r>
              <a:rPr lang="ko-KR" altLang="en-US" sz="3200" dirty="0">
                <a:solidFill>
                  <a:schemeClr val="tx2"/>
                </a:solidFill>
              </a:rPr>
              <a:t> 심상규가 순조에 의해 만든 책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○국가 재정 군정 및 세금 상업도 기록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○우산국에 울릉도 독도를 모두 포함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dirty="0">
                <a:solidFill>
                  <a:schemeClr val="tx2"/>
                </a:solidFill>
              </a:rPr>
              <a:t>○이것은 곧 일본의 주장을 반박하는 증거</a:t>
            </a:r>
            <a:endParaRPr lang="en-US" altLang="ko-KR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90793-58BD-4EE4-8711-7C0168F98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56" y="1017847"/>
            <a:ext cx="3672408" cy="664097"/>
          </a:xfrm>
        </p:spPr>
        <p:txBody>
          <a:bodyPr>
            <a:normAutofit fontScale="90000"/>
          </a:bodyPr>
          <a:lstStyle/>
          <a:p>
            <a:r>
              <a:rPr lang="ko-KR" altLang="en-US"/>
              <a:t>동국문헌비고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BD426F7-ABCC-425B-A43F-90131EC41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348" y="1556792"/>
            <a:ext cx="6120680" cy="3744416"/>
          </a:xfrm>
        </p:spPr>
        <p:txBody>
          <a:bodyPr>
            <a:noAutofit/>
          </a:bodyPr>
          <a:lstStyle/>
          <a:p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ko-KR" altLang="en-US" sz="2800" dirty="0" err="1">
                <a:solidFill>
                  <a:srgbClr val="FF0000"/>
                </a:solidFill>
              </a:rPr>
              <a:t>울릉우산개우산국지우산즉왜소소위송도야</a:t>
            </a:r>
            <a:endParaRPr lang="en-US" altLang="ko-KR" sz="2800" dirty="0">
              <a:solidFill>
                <a:srgbClr val="FF0000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>
                <a:solidFill>
                  <a:schemeClr val="tx2"/>
                </a:solidFill>
              </a:rPr>
              <a:t>○울릉과 우산은 모두 우산국 땅인데 우산은 일본이 말하는 송도</a:t>
            </a:r>
            <a:endParaRPr lang="en-US" altLang="ko-KR" sz="2800" dirty="0">
              <a:solidFill>
                <a:schemeClr val="tx2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>
                <a:solidFill>
                  <a:schemeClr val="tx2"/>
                </a:solidFill>
              </a:rPr>
              <a:t>○</a:t>
            </a:r>
            <a:r>
              <a:rPr lang="en-US" altLang="ko-KR" sz="2800" dirty="0">
                <a:solidFill>
                  <a:schemeClr val="tx2"/>
                </a:solidFill>
              </a:rPr>
              <a:t>17~8C </a:t>
            </a:r>
            <a:r>
              <a:rPr lang="ko-KR" altLang="en-US" sz="2800" dirty="0">
                <a:solidFill>
                  <a:schemeClr val="tx2"/>
                </a:solidFill>
              </a:rPr>
              <a:t>일본은 독도를 송도</a:t>
            </a:r>
            <a:r>
              <a:rPr lang="en-US" altLang="ko-KR" sz="2800" dirty="0">
                <a:solidFill>
                  <a:schemeClr val="tx2"/>
                </a:solidFill>
              </a:rPr>
              <a:t>(</a:t>
            </a:r>
            <a:r>
              <a:rPr lang="ko-KR" altLang="en-US" sz="2800" dirty="0">
                <a:solidFill>
                  <a:schemeClr val="tx2"/>
                </a:solidFill>
              </a:rPr>
              <a:t>松島</a:t>
            </a:r>
            <a:r>
              <a:rPr lang="en-US" altLang="ko-KR" sz="2800" dirty="0">
                <a:solidFill>
                  <a:schemeClr val="tx2"/>
                </a:solidFill>
              </a:rPr>
              <a:t>)</a:t>
            </a:r>
            <a:r>
              <a:rPr lang="ko-KR" altLang="en-US" sz="2800" dirty="0">
                <a:solidFill>
                  <a:schemeClr val="tx2"/>
                </a:solidFill>
              </a:rPr>
              <a:t>로 칭함</a:t>
            </a:r>
            <a:endParaRPr lang="en-US" altLang="ko-KR" sz="2800" dirty="0">
              <a:solidFill>
                <a:schemeClr val="tx2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>
                <a:solidFill>
                  <a:schemeClr val="tx2"/>
                </a:solidFill>
              </a:rPr>
              <a:t>○신의 섬</a:t>
            </a:r>
            <a:r>
              <a:rPr lang="en-US" altLang="ko-KR" sz="2800" dirty="0">
                <a:solidFill>
                  <a:schemeClr val="tx2"/>
                </a:solidFill>
              </a:rPr>
              <a:t>, </a:t>
            </a:r>
            <a:r>
              <a:rPr lang="ko-KR" altLang="en-US" sz="2800" dirty="0">
                <a:solidFill>
                  <a:schemeClr val="tx2"/>
                </a:solidFill>
              </a:rPr>
              <a:t>축복의 섬이라는 의미</a:t>
            </a:r>
            <a:endParaRPr lang="en-US" altLang="ko-KR" sz="2800" dirty="0">
              <a:solidFill>
                <a:schemeClr val="tx2"/>
              </a:solidFill>
            </a:endParaRPr>
          </a:p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>
                <a:solidFill>
                  <a:schemeClr val="tx2"/>
                </a:solidFill>
              </a:rPr>
              <a:t>○지하자원이 많아 </a:t>
            </a:r>
            <a:r>
              <a:rPr lang="ko-KR" altLang="en-US" sz="2800" dirty="0" err="1">
                <a:solidFill>
                  <a:schemeClr val="tx2"/>
                </a:solidFill>
              </a:rPr>
              <a:t>붙여짐</a:t>
            </a:r>
            <a:endParaRPr lang="ko-KR" altLang="en-US" sz="2800" dirty="0">
              <a:solidFill>
                <a:schemeClr val="tx2"/>
              </a:solidFill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ECD86CC-BF3B-4D9A-BDF7-546C5839E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2" y="1844824"/>
            <a:ext cx="4823606" cy="482453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71DD987-B89E-4ECC-A10C-0BBD06652356}"/>
              </a:ext>
            </a:extLst>
          </p:cNvPr>
          <p:cNvCxnSpPr/>
          <p:nvPr/>
        </p:nvCxnSpPr>
        <p:spPr>
          <a:xfrm>
            <a:off x="5374332" y="1017847"/>
            <a:ext cx="0" cy="5651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2B27F-EBBF-4850-BDDA-7849D39A9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9" y="980728"/>
            <a:ext cx="4948807" cy="592089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축복의 섬</a:t>
            </a:r>
            <a:r>
              <a:rPr lang="en-US" altLang="ko-KR" dirty="0"/>
              <a:t>,</a:t>
            </a:r>
            <a:r>
              <a:rPr lang="ko-KR" altLang="en-US" dirty="0"/>
              <a:t> 희망의 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FC07AF-124E-4693-8E87-78791894B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591" y="1572817"/>
            <a:ext cx="6984777" cy="5024533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tx2"/>
                </a:solidFill>
              </a:rPr>
              <a:t>○동도 서도 비롯하여 </a:t>
            </a:r>
            <a:r>
              <a:rPr lang="en-US" altLang="ko-KR" sz="3200" dirty="0">
                <a:solidFill>
                  <a:schemeClr val="tx2"/>
                </a:solidFill>
              </a:rPr>
              <a:t>89</a:t>
            </a:r>
            <a:r>
              <a:rPr lang="ko-KR" altLang="en-US" sz="3200" dirty="0">
                <a:solidFill>
                  <a:schemeClr val="tx2"/>
                </a:solidFill>
              </a:rPr>
              <a:t>개의 바위섬 독도분지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ko-KR" altLang="en-US" sz="3200" dirty="0" err="1">
                <a:solidFill>
                  <a:schemeClr val="tx2"/>
                </a:solidFill>
              </a:rPr>
              <a:t>대화퇴어장</a:t>
            </a:r>
            <a:r>
              <a:rPr lang="ko-KR" altLang="en-US" sz="3200" dirty="0">
                <a:solidFill>
                  <a:schemeClr val="tx2"/>
                </a:solidFill>
              </a:rPr>
              <a:t> 황금어장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ko-KR" altLang="en-US" sz="3200" dirty="0" err="1">
                <a:solidFill>
                  <a:schemeClr val="tx2"/>
                </a:solidFill>
              </a:rPr>
              <a:t>독도분지에</a:t>
            </a:r>
            <a:r>
              <a:rPr lang="ko-KR" altLang="en-US" sz="3200" dirty="0">
                <a:solidFill>
                  <a:schemeClr val="tx2"/>
                </a:solidFill>
              </a:rPr>
              <a:t> 있는 여러 개의 해산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○물고기의 </a:t>
            </a:r>
            <a:r>
              <a:rPr lang="ko-KR" altLang="en-US" sz="3200" dirty="0" err="1">
                <a:solidFill>
                  <a:schemeClr val="tx2"/>
                </a:solidFill>
              </a:rPr>
              <a:t>서식장</a:t>
            </a:r>
            <a:endParaRPr lang="en-US" altLang="ko-KR" sz="3200" dirty="0">
              <a:solidFill>
                <a:schemeClr val="tx2"/>
              </a:solidFill>
            </a:endParaRPr>
          </a:p>
        </p:txBody>
      </p:sp>
      <p:pic>
        <p:nvPicPr>
          <p:cNvPr id="5" name="그림 4" descr="물, 실외, 하늘, 자연이(가) 표시된 사진&#10;&#10;자동 생성된 설명">
            <a:extLst>
              <a:ext uri="{FF2B5EF4-FFF2-40B4-BE49-F238E27FC236}">
                <a16:creationId xmlns:a16="http://schemas.microsoft.com/office/drawing/2014/main" id="{B3770736-9A3B-4B58-A058-A209AA3E5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810476"/>
            <a:ext cx="4320480" cy="478687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3463144-6C55-4D84-9A56-4197C7EED7D2}"/>
              </a:ext>
            </a:extLst>
          </p:cNvPr>
          <p:cNvCxnSpPr/>
          <p:nvPr/>
        </p:nvCxnSpPr>
        <p:spPr>
          <a:xfrm>
            <a:off x="4798268" y="1572817"/>
            <a:ext cx="0" cy="50245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9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93AB6C-8792-43B2-8559-CAB292661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14" y="304799"/>
            <a:ext cx="4109290" cy="819945"/>
          </a:xfrm>
        </p:spPr>
        <p:txBody>
          <a:bodyPr/>
          <a:lstStyle/>
          <a:p>
            <a:r>
              <a:rPr lang="ko-KR" altLang="en-US" dirty="0"/>
              <a:t>동국여지승람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D81D65-5A40-4FC0-A043-C9DA89BFF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6340" y="1700808"/>
            <a:ext cx="6776664" cy="5029200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tx2"/>
                </a:solidFill>
              </a:rPr>
              <a:t>○</a:t>
            </a:r>
            <a:r>
              <a:rPr lang="ko-KR" altLang="en-US" sz="3200" dirty="0" err="1">
                <a:solidFill>
                  <a:schemeClr val="tx2"/>
                </a:solidFill>
              </a:rPr>
              <a:t>우산울릉일도설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○우산과 울릉도가 한 섬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○독도가 울릉도보다 안쪽에 </a:t>
            </a:r>
            <a:r>
              <a:rPr lang="ko-KR" altLang="en-US" sz="3200" dirty="0" err="1">
                <a:solidFill>
                  <a:schemeClr val="tx2"/>
                </a:solidFill>
              </a:rPr>
              <a:t>그려짐</a:t>
            </a:r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endParaRPr lang="en-US" altLang="ko-KR" sz="3200" dirty="0">
              <a:solidFill>
                <a:schemeClr val="tx2"/>
              </a:solidFill>
            </a:endParaRPr>
          </a:p>
          <a:p>
            <a:r>
              <a:rPr lang="ko-KR" altLang="en-US" sz="3200" dirty="0">
                <a:solidFill>
                  <a:schemeClr val="tx2"/>
                </a:solidFill>
              </a:rPr>
              <a:t>○우산도의 영유의식을 한층 강화</a:t>
            </a:r>
          </a:p>
        </p:txBody>
      </p:sp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38F71706-78EF-475F-A55D-3B1A95E6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762500" cy="502920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6BA5AAA-97C2-4674-956F-4D9BD5105E13}"/>
              </a:ext>
            </a:extLst>
          </p:cNvPr>
          <p:cNvCxnSpPr/>
          <p:nvPr/>
        </p:nvCxnSpPr>
        <p:spPr>
          <a:xfrm>
            <a:off x="5086300" y="1412776"/>
            <a:ext cx="0" cy="531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아시아 대륙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644_TF02804867" id="{8B631359-C5F2-45EE-9289-D8A4E538F15B}" vid="{14CD5818-822E-4306-BD80-8A4A3AC05095}"/>
    </a:ext>
  </a:extLst>
</a:theme>
</file>

<file path=ppt/theme/theme2.xml><?xml version="1.0" encoding="utf-8"?>
<a:theme xmlns:a="http://schemas.openxmlformats.org/drawingml/2006/main" name="Office 테마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세계 지도 시리즈, 아시아 대륙 프레젠테이션(와이드스크린)</Template>
  <TotalTime>203</TotalTime>
  <Words>606</Words>
  <Application>Microsoft Office PowerPoint</Application>
  <PresentationFormat>사용자 지정</PresentationFormat>
  <Paragraphs>205</Paragraphs>
  <Slides>21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Malgun Gothic</vt:lpstr>
      <vt:lpstr>Malgun Gothic</vt:lpstr>
      <vt:lpstr>Arial</vt:lpstr>
      <vt:lpstr>Century Gothic</vt:lpstr>
      <vt:lpstr>아시아 대륙 16x9</vt:lpstr>
      <vt:lpstr>독도가 한국영토인 이유</vt:lpstr>
      <vt:lpstr>목차 </vt:lpstr>
      <vt:lpstr>삼국사기</vt:lpstr>
      <vt:lpstr>고려사</vt:lpstr>
      <vt:lpstr>세종실록지리지</vt:lpstr>
      <vt:lpstr>PowerPoint 프레젠테이션</vt:lpstr>
      <vt:lpstr>동국문헌비고</vt:lpstr>
      <vt:lpstr>축복의 섬, 희망의 섬</vt:lpstr>
      <vt:lpstr>동국여지승람</vt:lpstr>
      <vt:lpstr>학부의</vt:lpstr>
      <vt:lpstr>칙령 41호 </vt:lpstr>
      <vt:lpstr>서양 기록에도 있는 독도</vt:lpstr>
      <vt:lpstr>일본 역사에도 독도가 있다.</vt:lpstr>
      <vt:lpstr>태정관과 독도</vt:lpstr>
      <vt:lpstr>태정관의 재확인 </vt:lpstr>
      <vt:lpstr>PowerPoint 프레젠테이션</vt:lpstr>
      <vt:lpstr>안용복</vt:lpstr>
      <vt:lpstr>안용복</vt:lpstr>
      <vt:lpstr>그 후……..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한국영토인 이유</dc:title>
  <dc:creator>이 홍규</dc:creator>
  <cp:lastModifiedBy>이 홍규</cp:lastModifiedBy>
  <cp:revision>5</cp:revision>
  <dcterms:created xsi:type="dcterms:W3CDTF">2021-03-10T06:06:41Z</dcterms:created>
  <dcterms:modified xsi:type="dcterms:W3CDTF">2021-03-21T13:27:28Z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