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305" r:id="rId4"/>
    <p:sldId id="307" r:id="rId5"/>
    <p:sldId id="308" r:id="rId6"/>
    <p:sldId id="309" r:id="rId7"/>
    <p:sldId id="310" r:id="rId8"/>
    <p:sldId id="311" r:id="rId9"/>
    <p:sldId id="312" r:id="rId10"/>
    <p:sldId id="314" r:id="rId11"/>
    <p:sldId id="315" r:id="rId12"/>
    <p:sldId id="316" r:id="rId13"/>
    <p:sldId id="318" r:id="rId14"/>
    <p:sldId id="317" r:id="rId15"/>
    <p:sldId id="319" r:id="rId16"/>
  </p:sldIdLst>
  <p:sldSz cx="12192000" cy="6858000"/>
  <p:notesSz cx="6858000" cy="9144000"/>
  <p:embeddedFontLst>
    <p:embeddedFont>
      <p:font typeface="배달의민족 주아" panose="02020603020101020101" pitchFamily="18" charset="-127"/>
      <p:regular r:id="rId19"/>
    </p:embeddedFont>
    <p:embeddedFont>
      <p:font typeface="UD Digi Kyokasho NP-R" panose="02020400000000000000" pitchFamily="18" charset="-128"/>
      <p:regular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나눔고딕 ExtraBold" panose="020D0904000000000000" pitchFamily="50" charset="-127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495"/>
    <a:srgbClr val="EA5958"/>
    <a:srgbClr val="9D3D28"/>
    <a:srgbClr val="B26D60"/>
    <a:srgbClr val="D68678"/>
    <a:srgbClr val="C4988E"/>
    <a:srgbClr val="A04533"/>
    <a:srgbClr val="DA3134"/>
    <a:srgbClr val="F3929F"/>
    <a:srgbClr val="F84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1" autoAdjust="0"/>
    <p:restoredTop sz="99119" autoAdjust="0"/>
  </p:normalViewPr>
  <p:slideViewPr>
    <p:cSldViewPr snapToGrid="0" showGuides="1">
      <p:cViewPr>
        <p:scale>
          <a:sx n="72" d="100"/>
          <a:sy n="72" d="100"/>
        </p:scale>
        <p:origin x="-1090" y="-408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-17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36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FD47-44FB-4273-8A1E-44747B8F9B99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5DE54-432B-4A62-9F7B-BA2DE5063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40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A4127-3C8F-4A8F-BF74-473A84FA1B20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E50ED-79B9-4B32-AC50-851B8F1AA7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34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80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AEE9-39FA-4BD3-866E-B3331ECD4D8C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STwVqBe89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2562186" y="1614716"/>
            <a:ext cx="7137400" cy="153383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7200" dirty="0" smtClean="0">
                <a:solidFill>
                  <a:srgbClr val="EA5958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</a:t>
            </a:r>
            <a:r>
              <a:rPr lang="ko-KR" altLang="en-US" sz="6600" dirty="0" smtClean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의식주</a:t>
            </a:r>
            <a:endParaRPr lang="en-US" altLang="ko-KR" sz="66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4360093" y="995566"/>
            <a:ext cx="3471814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32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</a:t>
            </a:r>
            <a:r>
              <a:rPr lang="en-US" altLang="ko-KR" sz="32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32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국가</a:t>
            </a:r>
            <a:endParaRPr lang="ko-KR" altLang="en-US" sz="32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783779" y="3451034"/>
            <a:ext cx="2624437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22237287 </a:t>
            </a:r>
            <a:r>
              <a:rPr lang="ko-KR" altLang="en-US" sz="2400" dirty="0" smtClean="0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이지은</a:t>
            </a:r>
            <a:endParaRPr lang="ko-KR" altLang="en-US" sz="2400" dirty="0">
              <a:solidFill>
                <a:schemeClr val="bg1">
                  <a:lumMod val="6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9" name="제목 1"/>
          <p:cNvSpPr txBox="1">
            <a:spLocks/>
          </p:cNvSpPr>
          <p:nvPr/>
        </p:nvSpPr>
        <p:spPr>
          <a:xfrm>
            <a:off x="4837057" y="4540928"/>
            <a:ext cx="3161841" cy="46667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  <a:latin typeface="UD Digi Kyokasho NP-R" panose="02020400000000000000" pitchFamily="18" charset="-128"/>
              </a:rPr>
              <a:t>日本</a:t>
            </a:r>
            <a:r>
              <a:rPr lang="ja-JP" altLang="en-US" sz="2400" b="1" dirty="0" smtClean="0">
                <a:solidFill>
                  <a:schemeClr val="bg1">
                    <a:lumMod val="50000"/>
                  </a:schemeClr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の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  <a:latin typeface="UD Digi Kyokasho NP-R" panose="02020400000000000000" pitchFamily="18" charset="-128"/>
              </a:rPr>
              <a:t>衣食住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latin typeface="UD Digi Kyokasho NP-R" panose="02020400000000000000" pitchFamily="18" charset="-128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85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214717" y="711473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고대의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의식주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749" y="-22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0144" y="1748848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헤이안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시대 음식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주거 특징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43" y="2535650"/>
            <a:ext cx="11084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귀족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쌀을 주식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조미료 사용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여러가지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반찬과 후식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빙수 등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밥을 원기둥 모양으로 담고 젓가락을 꽂아 호화롭게 보이는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“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고모리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”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그릇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4" y="3783249"/>
            <a:ext cx="11927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서민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보리 등 잡곡밥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기본적으로 국 한가지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&amp;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반찬 세가지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/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식사는 하루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회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견당사에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의해 면류가 전래 되어 우동을 먹기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함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457200" indent="-457200">
              <a:buFontTx/>
              <a:buChar char="-"/>
            </a:pP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신덴즈쿠리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상류층 주택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각종 의식과 연회를 즐기도록 만듦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(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정원의 남쪽에 연못을 만들어 뱃놀이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3" y="520087"/>
            <a:ext cx="6233624" cy="467521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30" y="711472"/>
            <a:ext cx="5213294" cy="390996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85" y="2367998"/>
            <a:ext cx="5493678" cy="39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214717" y="711473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</a:t>
            </a:r>
            <a:r>
              <a:rPr lang="ko-KR" altLang="en-US" sz="4000" dirty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의복</a:t>
            </a:r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749" y="-22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0144" y="1748848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가마쿠</a:t>
            </a:r>
            <a:r>
              <a:rPr lang="ko-KR" alt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라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시대 의복 특징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43" y="2439953"/>
            <a:ext cx="11084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처음으로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“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기모노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”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라는 말이 탄생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4" y="3121800"/>
            <a:ext cx="1192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사치스럽던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헤이안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시대가 끝나고 사치가 금지됨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-&gt;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소박한 의복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144" y="5114676"/>
            <a:ext cx="11927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츠보쇼우조쿠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옷의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자락을 항아리처럼 늘어뜨리고 한 가운데를 상투와 같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 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옻칠을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상류 층 여성용 삿갓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카즈키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상류 층 여성이 외출 시 덧쓴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홀옷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143" y="3902138"/>
            <a:ext cx="10481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히타타레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겨드랑이 부분이 꿰매어져 있지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X /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소매를 끈으로 묶음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에보시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성인 남성의 증표인 모자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49" y="477293"/>
            <a:ext cx="4862304" cy="581223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20699" r="49553" b="22859"/>
          <a:stretch/>
        </p:blipFill>
        <p:spPr>
          <a:xfrm>
            <a:off x="3858876" y="477293"/>
            <a:ext cx="3264195" cy="58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214717" y="711473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</a:t>
            </a:r>
            <a:r>
              <a:rPr lang="ko-KR" altLang="en-US" sz="4000" dirty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의복</a:t>
            </a:r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749" y="-22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0144" y="1748848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센고</a:t>
            </a:r>
            <a:r>
              <a:rPr lang="ko-KR" alt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쿠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시대 의복 특징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43" y="2535650"/>
            <a:ext cx="11084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무가 중심의 간소화 된 복식 문화 발달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717" y="3326054"/>
            <a:ext cx="119276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남성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가마쿠라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시대의 평상복인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“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히타타레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”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 무사의 최고예복으로 바뀜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카타기누바카마</a:t>
            </a:r>
            <a:r>
              <a:rPr lang="en-US" altLang="ko-KR" sz="2800" dirty="0"/>
              <a:t> </a:t>
            </a:r>
            <a:r>
              <a:rPr lang="en-US" altLang="ko-KR" sz="2800" dirty="0" smtClean="0"/>
              <a:t>: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센고쿠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시대의 복식 중 가장 특이한 복식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처음에는 어깨가 자연스러움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-&gt;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점점 각진 모습으로 변형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여성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코소데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두세장을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겹쳐입음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(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코소데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기모노의 원형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원래는 속옷이었으나 상의를 입는 습관이 없어져 겉옷이 됨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pPr marL="457200" indent="-457200">
              <a:buFontTx/>
              <a:buChar char="-"/>
            </a:pP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67" y="571009"/>
            <a:ext cx="3605783" cy="551008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2" b="17450"/>
          <a:stretch/>
        </p:blipFill>
        <p:spPr>
          <a:xfrm>
            <a:off x="6941287" y="571009"/>
            <a:ext cx="4595037" cy="40943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53" y="1303834"/>
            <a:ext cx="4977809" cy="37167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8" y="571008"/>
            <a:ext cx="3714308" cy="59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214717" y="711473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근</a:t>
            </a:r>
            <a:r>
              <a:rPr lang="ko-KR" altLang="en-US" sz="4000" dirty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의복</a:t>
            </a:r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749" y="-22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0144" y="1748848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</a:t>
            </a:r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시대 의복 특징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43" y="2418687"/>
            <a:ext cx="11084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하오리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코소데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위에 덧입는 겉옷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717" y="3124027"/>
            <a:ext cx="119276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유카타가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본격적으로 나타남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목욕 옷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-&gt;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서민의 여름철 평상복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pPr marL="457200" indent="-457200">
              <a:buFontTx/>
              <a:buChar char="-"/>
            </a:pP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후리소데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미혼 여성들이 입는 기모노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소매가 매우 김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토메소데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기혼 여성들이 입는 기모노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소매가 비교적 짧음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-&gt;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현대의 여성 기모노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시로무쿠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여성의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혼례복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하얀색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457200" indent="-457200">
              <a:buFontTx/>
              <a:buChar char="-"/>
            </a:pP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요시와라의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유녀들은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오비를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앞으로 맴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66" y="711470"/>
            <a:ext cx="3963148" cy="528419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89" y="711471"/>
            <a:ext cx="3745181" cy="528419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15" y="711470"/>
            <a:ext cx="3834809" cy="575221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27" y="711473"/>
            <a:ext cx="3699243" cy="575221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66" y="419187"/>
            <a:ext cx="4149356" cy="61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214717" y="711473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현대의 </a:t>
            </a:r>
            <a:r>
              <a:rPr lang="ko-KR" altLang="en-U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식문화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비교 </a:t>
            </a:r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749" y="-22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57244" y="3527776"/>
            <a:ext cx="1110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hlinkClick r:id="rId3"/>
              </a:rPr>
              <a:t>https://www.youtube.com/watch?v=7STwVqBe89E</a:t>
            </a:r>
            <a:endParaRPr lang="ko-KR" altLang="en-US" sz="3600" dirty="0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250144" y="1748848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한국과 일본의 현대 </a:t>
            </a:r>
            <a:r>
              <a:rPr lang="ko-KR" alt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식문화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비교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55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214717" y="711473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출</a:t>
            </a:r>
            <a:r>
              <a:rPr lang="ko-KR" altLang="en-US" sz="4000" dirty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처</a:t>
            </a:r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749" y="-22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97712" y="1339693"/>
            <a:ext cx="848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https://ja.wikipedia.org/wiki/%E5%BC%A5%E7%94%9F%E6%99%82%E4%BB%A3#%E6%B0%B4%E7%94%B0%E8%BE%B2%E8%80%95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712" y="2071088"/>
            <a:ext cx="913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https://rekisiru.com/11124/2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711" y="2586515"/>
            <a:ext cx="859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https://kids-kouko.com/clothing/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711" y="3115341"/>
            <a:ext cx="886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https://www.touken-world.jp/tips/51113/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712" y="3678832"/>
            <a:ext cx="848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https://chisou-media.jp/posts/6901?page=2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712" y="4246299"/>
            <a:ext cx="77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https://later-life.jp/culture/culture-history/1072111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712" y="4827179"/>
            <a:ext cx="862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https://www.himeya.co.jp/kimono/knowledge02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712" y="5433237"/>
            <a:ext cx="796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https://www.touken-world.jp/tips/51209/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0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-1220711" y="808394"/>
            <a:ext cx="5765802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54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목차</a:t>
            </a:r>
            <a:r>
              <a:rPr lang="en-US" altLang="ko-KR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749" y="-22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01749" y="2030822"/>
            <a:ext cx="937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고대의 의식주 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조몬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야요이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나라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헤이안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122" y="3087027"/>
            <a:ext cx="937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중세의 의복 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가마쿠라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센고쿠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027" y="4270828"/>
            <a:ext cx="937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근대의 의복 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에도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299" y="5380198"/>
            <a:ext cx="937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현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대의 </a:t>
            </a:r>
            <a:r>
              <a:rPr lang="ko-KR" alt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식문화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비교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76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214717" y="711473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고대의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의식주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749" y="-22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0144" y="1748848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조몬 시대 의복특징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44" y="2705778"/>
            <a:ext cx="977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관두의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넓은 천의 중앙에 머리를 통과시켜 허리띠로 고정시키는 의복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5" y="3708818"/>
            <a:ext cx="851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닥나무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모시 등 식물로 천을 만듦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220" y="4733124"/>
            <a:ext cx="851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수정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깨끗한 돌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나무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동물의 뼈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조개 등으로 장신구를 만듦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14670" y="989651"/>
            <a:ext cx="3572539" cy="537988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2" r="37315"/>
          <a:stretch/>
        </p:blipFill>
        <p:spPr>
          <a:xfrm>
            <a:off x="4395499" y="989651"/>
            <a:ext cx="3785191" cy="537988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76" y="276252"/>
            <a:ext cx="3363009" cy="289958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1" t="32563" r="3371" b="3378"/>
          <a:stretch/>
        </p:blipFill>
        <p:spPr>
          <a:xfrm>
            <a:off x="8409965" y="3359888"/>
            <a:ext cx="3469720" cy="31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214717" y="711473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고대의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의식주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749" y="-22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0144" y="1748848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조몬 시대 음식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주거 특징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44" y="2705778"/>
            <a:ext cx="977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농경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X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수렵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어로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채집 등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5" y="3708818"/>
            <a:ext cx="851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새끼 줄무늬 문양 토기 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조몬 토기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에 음식물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저장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219" y="4733124"/>
            <a:ext cx="1169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정착생활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지면을 파고 기둥을 세워 지붕을 덮은 수혈주거에 거주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-&gt;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집락형성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4" y="477577"/>
            <a:ext cx="7362524" cy="254254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7" y="2967388"/>
            <a:ext cx="5428141" cy="361218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22" y="1748848"/>
            <a:ext cx="6770107" cy="40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9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214717" y="711473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고대의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의식주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749" y="-22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0144" y="1748848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야요</a:t>
            </a:r>
            <a:r>
              <a:rPr lang="ko-KR" alt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시대 의복 특징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44" y="2705778"/>
            <a:ext cx="977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관두의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넓은 천의 중앙에 머리를 통과시켜 허리띠로 고정시키는 의복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5" y="3708818"/>
            <a:ext cx="851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한반도에서 누에로부터 명주실을 뽑는 기술과 도구 전래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220" y="4733124"/>
            <a:ext cx="851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초목염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식물로 옷감 염색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0" r="37526"/>
          <a:stretch/>
        </p:blipFill>
        <p:spPr>
          <a:xfrm>
            <a:off x="961488" y="711472"/>
            <a:ext cx="4049244" cy="560517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85" y="248590"/>
            <a:ext cx="5268748" cy="406558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85" y="2988410"/>
            <a:ext cx="5099055" cy="348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214717" y="711473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고대의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의식주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749" y="-22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0144" y="1748848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야요이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시대 음식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주거 특징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44" y="2705778"/>
            <a:ext cx="977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수도경작을 이용한 벼농사 도입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-&gt;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야요이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토기 등에 쌀 보관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5" y="3708818"/>
            <a:ext cx="851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조몬 시대와 마찬가지로 수혈주거 거주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220" y="4733124"/>
            <a:ext cx="10109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농경사회로 전환되어 관개용수 확보 위해 이웃 집단과 분쟁 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-&gt;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이를 방어하기 위해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집락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주변에 호를 설치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환호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집락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0" y="711473"/>
            <a:ext cx="2895600" cy="3860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64" y="356689"/>
            <a:ext cx="4948535" cy="326764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93" y="3042687"/>
            <a:ext cx="5414211" cy="33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6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214717" y="711473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고대의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의식주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749" y="-22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0144" y="1748848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나라 시대 의복 특징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44" y="2705778"/>
            <a:ext cx="977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불교가 전파되며 당나라 풍 유행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당의 염료로 의복색깔 다양화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5" y="3708818"/>
            <a:ext cx="851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계급사회가 시작되며 보다 격식 있는 의복 등장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219" y="4669326"/>
            <a:ext cx="11576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남성은 다양하게 현지화시킨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단령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제복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여성은 짧은 상의에 치마를 가슴까지 올려 입고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반비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소매 없는 겉옷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착용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</a:p>
          <a:p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장신구로 부채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&amp;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허리띠 등 착용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4" y="565087"/>
            <a:ext cx="4955330" cy="554863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14" y="711473"/>
            <a:ext cx="4267953" cy="56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214717" y="711473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고대의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의식주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749" y="-22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0144" y="1748848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6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나라 시대 음식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주거 특징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44" y="2450586"/>
            <a:ext cx="977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당나라에서 차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볶음밥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찹쌀떡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젓가락 등 전파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4" y="3177168"/>
            <a:ext cx="11927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귀족은 하루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번 식사 쌀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치즈와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비슷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해산물 섭취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옻나무와 금속으로 만든 식기 사용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                                                                                      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서민은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하루 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번 식사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소량의 쌀과 국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직접만든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거친 토기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사용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457200" indent="-457200">
              <a:buFontTx/>
              <a:buChar char="-"/>
            </a:pP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불교보급으로 인해 육식 금지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219" y="6030350"/>
            <a:ext cx="1157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당나라의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장안성을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모방한 수도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헤이조쿄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발달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서민은 여전히 수혈주거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r="5256"/>
          <a:stretch/>
        </p:blipFill>
        <p:spPr>
          <a:xfrm>
            <a:off x="358179" y="312954"/>
            <a:ext cx="5908177" cy="411008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27" y="2367997"/>
            <a:ext cx="5682085" cy="426156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9" y="2319459"/>
            <a:ext cx="5251514" cy="393863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461809"/>
            <a:ext cx="7003451" cy="432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1"/>
          <p:cNvSpPr txBox="1">
            <a:spLocks/>
          </p:cNvSpPr>
          <p:nvPr/>
        </p:nvSpPr>
        <p:spPr>
          <a:xfrm>
            <a:off x="214717" y="711473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4000" dirty="0" smtClean="0">
                <a:solidFill>
                  <a:srgbClr val="F094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고대의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의식주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749" y="-22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0144" y="1748848"/>
            <a:ext cx="6398733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헤이안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시대 의</a:t>
            </a:r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복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특징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43" y="2705778"/>
            <a:ext cx="11084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견당사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폐지 후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와풍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유행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복식 세분화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격식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색채 미 강조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옷을 겹쳐 입음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4" y="3783249"/>
            <a:ext cx="119276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소쿠타이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남성의 관복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스이에이노칸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관모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의복 색과 무늬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&amp;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관모로 신분표시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가문별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문양사용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쥬니히토에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신분이 높아 질 수록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8~25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겹까지 입음 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4" y="146048"/>
            <a:ext cx="6844420" cy="363720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98" y="2591282"/>
            <a:ext cx="6459000" cy="39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3899</TotalTime>
  <Words>769</Words>
  <Application>Microsoft Office PowerPoint</Application>
  <PresentationFormat>사용자 지정</PresentationFormat>
  <Paragraphs>105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굴림</vt:lpstr>
      <vt:lpstr>Arial</vt:lpstr>
      <vt:lpstr>배달의민족 주아</vt:lpstr>
      <vt:lpstr>UD Digi Kyokasho NP-R</vt:lpstr>
      <vt:lpstr>맑은 고딕</vt:lpstr>
      <vt:lpstr>나눔고딕OTF</vt:lpstr>
      <vt:lpstr>나눔고딕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무료PPT템플릿(2P) 일본 테마</dc:title>
  <dc:creator>파포장인</dc:creator>
  <cp:keywords>파포장인</cp:keywords>
  <cp:lastModifiedBy>USER</cp:lastModifiedBy>
  <cp:revision>445</cp:revision>
  <dcterms:created xsi:type="dcterms:W3CDTF">2018-12-19T04:10:26Z</dcterms:created>
  <dcterms:modified xsi:type="dcterms:W3CDTF">2022-03-30T11:31:27Z</dcterms:modified>
  <cp:category>본 문서의 저작권은 파포장인에게 있습니다.</cp:category>
</cp:coreProperties>
</file>