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5550"/>
    <p:restoredTop sz="94761"/>
  </p:normalViewPr>
  <p:slideViewPr>
    <p:cSldViewPr>
      <p:cViewPr>
        <p:scale>
          <a:sx n="76" d="100"/>
          <a:sy n="76" d="100"/>
        </p:scale>
        <p:origin x="-414" y="72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3.png"  /><Relationship Id="rId3" Type="http://schemas.openxmlformats.org/officeDocument/2006/relationships/image" Target="../media/image54.png"  /><Relationship Id="rId4" Type="http://schemas.openxmlformats.org/officeDocument/2006/relationships/image" Target="../media/image64.png"  /><Relationship Id="rId5" Type="http://schemas.openxmlformats.org/officeDocument/2006/relationships/image" Target="../media/image56.png"  /><Relationship Id="rId6" Type="http://schemas.openxmlformats.org/officeDocument/2006/relationships/image" Target="../media/image65.png"  /><Relationship Id="rId7" Type="http://schemas.openxmlformats.org/officeDocument/2006/relationships/image" Target="../media/image66.png"  /><Relationship Id="rId8" Type="http://schemas.openxmlformats.org/officeDocument/2006/relationships/image" Target="../media/image67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8.png"  /><Relationship Id="rId3" Type="http://schemas.openxmlformats.org/officeDocument/2006/relationships/image" Target="../media/image69.png"  /><Relationship Id="rId4" Type="http://schemas.openxmlformats.org/officeDocument/2006/relationships/image" Target="../media/image7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2.png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9.png"  /><Relationship Id="rId8" Type="http://schemas.openxmlformats.org/officeDocument/2006/relationships/image" Target="../media/image20.png"  /><Relationship Id="rId9" Type="http://schemas.openxmlformats.org/officeDocument/2006/relationships/image" Target="../media/image2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3.png"  /><Relationship Id="rId3" Type="http://schemas.openxmlformats.org/officeDocument/2006/relationships/image" Target="../media/image24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Relationship Id="rId6" Type="http://schemas.openxmlformats.org/officeDocument/2006/relationships/image" Target="../media/image27.png"  /><Relationship Id="rId7" Type="http://schemas.openxmlformats.org/officeDocument/2006/relationships/image" Target="../media/image28.png"  /><Relationship Id="rId8" Type="http://schemas.openxmlformats.org/officeDocument/2006/relationships/image" Target="../media/image29.png"  /><Relationship Id="rId9" Type="http://schemas.openxmlformats.org/officeDocument/2006/relationships/image" Target="../media/image3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1.png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Relationship Id="rId6" Type="http://schemas.openxmlformats.org/officeDocument/2006/relationships/image" Target="../media/image18.png"  /><Relationship Id="rId7" Type="http://schemas.openxmlformats.org/officeDocument/2006/relationships/image" Target="../media/image35.png"  /><Relationship Id="rId8" Type="http://schemas.openxmlformats.org/officeDocument/2006/relationships/image" Target="../media/image36.png"  /><Relationship Id="rId9" Type="http://schemas.openxmlformats.org/officeDocument/2006/relationships/image" Target="../media/image3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8.png"  /><Relationship Id="rId3" Type="http://schemas.openxmlformats.org/officeDocument/2006/relationships/image" Target="../media/image39.png"  /><Relationship Id="rId4" Type="http://schemas.openxmlformats.org/officeDocument/2006/relationships/image" Target="../media/image40.png"  /><Relationship Id="rId5" Type="http://schemas.openxmlformats.org/officeDocument/2006/relationships/image" Target="../media/image41.png"  /><Relationship Id="rId6" Type="http://schemas.openxmlformats.org/officeDocument/2006/relationships/image" Target="../media/image42.png"  /><Relationship Id="rId7" Type="http://schemas.openxmlformats.org/officeDocument/2006/relationships/image" Target="../media/image43.png"  /><Relationship Id="rId8" Type="http://schemas.openxmlformats.org/officeDocument/2006/relationships/image" Target="../media/image44.png"  /><Relationship Id="rId9" Type="http://schemas.openxmlformats.org/officeDocument/2006/relationships/image" Target="../media/image4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6.png"  /><Relationship Id="rId3" Type="http://schemas.openxmlformats.org/officeDocument/2006/relationships/image" Target="../media/image47.png"  /><Relationship Id="rId4" Type="http://schemas.openxmlformats.org/officeDocument/2006/relationships/image" Target="../media/image48.png"  /><Relationship Id="rId5" Type="http://schemas.openxmlformats.org/officeDocument/2006/relationships/image" Target="../media/image49.png"  /><Relationship Id="rId6" Type="http://schemas.openxmlformats.org/officeDocument/2006/relationships/image" Target="../media/image50.png"  /><Relationship Id="rId7" Type="http://schemas.openxmlformats.org/officeDocument/2006/relationships/image" Target="../media/image51.png"  /><Relationship Id="rId8" Type="http://schemas.openxmlformats.org/officeDocument/2006/relationships/image" Target="../media/image5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3.png"  /><Relationship Id="rId3" Type="http://schemas.openxmlformats.org/officeDocument/2006/relationships/image" Target="../media/image54.png"  /><Relationship Id="rId4" Type="http://schemas.openxmlformats.org/officeDocument/2006/relationships/image" Target="../media/image55.png"  /><Relationship Id="rId5" Type="http://schemas.openxmlformats.org/officeDocument/2006/relationships/image" Target="../media/image56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5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3.png"  /><Relationship Id="rId3" Type="http://schemas.openxmlformats.org/officeDocument/2006/relationships/image" Target="../media/image54.png"  /><Relationship Id="rId4" Type="http://schemas.openxmlformats.org/officeDocument/2006/relationships/image" Target="../media/image60.png"  /><Relationship Id="rId5" Type="http://schemas.openxmlformats.org/officeDocument/2006/relationships/image" Target="../media/image56.png"  /><Relationship Id="rId6" Type="http://schemas.openxmlformats.org/officeDocument/2006/relationships/image" Target="../media/image61.png"  /><Relationship Id="rId7" Type="http://schemas.openxmlformats.org/officeDocument/2006/relationships/image" Target="../media/image62.png"  /><Relationship Id="rId8" Type="http://schemas.openxmlformats.org/officeDocument/2006/relationships/image" Target="../media/image6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0">
    <p:bg>
      <p:bgPr shadeToTitle="0">
        <a:solidFill>
          <a:srgbClr val="fbd9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6156948" y="1252681"/>
            <a:ext cx="12096799" cy="7904762"/>
            <a:chOff x="6156948" y="1252681"/>
            <a:chExt cx="12096799" cy="79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156948" y="1252681"/>
              <a:ext cx="12096799" cy="79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12093459" y="5670290"/>
            <a:ext cx="3061738" cy="3061738"/>
            <a:chOff x="12093459" y="5670290"/>
            <a:chExt cx="3061738" cy="306173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2093459" y="5670290"/>
              <a:ext cx="3061738" cy="306173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-42465" y="1252681"/>
            <a:ext cx="6231381" cy="4289267"/>
            <a:chOff x="-42465" y="1252681"/>
            <a:chExt cx="6231381" cy="428926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42465" y="1252681"/>
              <a:ext cx="6231381" cy="42892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0" y="5258579"/>
            <a:ext cx="6188916" cy="3885159"/>
            <a:chOff x="0" y="5258579"/>
            <a:chExt cx="6188916" cy="388515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0" y="5258579"/>
              <a:ext cx="6188916" cy="388515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056218" y="1765512"/>
            <a:ext cx="9806272" cy="504014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855697" y="-1021310"/>
            <a:ext cx="8429429" cy="1091546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263857" y="8229133"/>
            <a:ext cx="5640317" cy="83803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9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364168" y="706921"/>
            <a:ext cx="17168966" cy="8869394"/>
            <a:chOff x="364168" y="706921"/>
            <a:chExt cx="17168966" cy="886939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64168" y="706921"/>
              <a:ext cx="17168966" cy="886939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47836" y="312715"/>
            <a:ext cx="9167712" cy="332688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4582979" y="1293088"/>
            <a:ext cx="990476" cy="493714"/>
            <a:chOff x="4582979" y="1293088"/>
            <a:chExt cx="990476" cy="493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582979" y="1293088"/>
              <a:ext cx="990476" cy="493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800972" y="2587359"/>
            <a:ext cx="5220035" cy="6170819"/>
            <a:chOff x="800972" y="2587359"/>
            <a:chExt cx="5220035" cy="617081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00972" y="2587359"/>
              <a:ext cx="5220035" cy="617081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4138763" y="304315"/>
            <a:ext cx="3551482" cy="327280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280533" y="2517247"/>
            <a:ext cx="11684921" cy="712594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0">
    <p:bg>
      <p:bgPr shadeToTitle="0">
        <a:solidFill>
          <a:srgbClr val="e898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732287" y="2380997"/>
            <a:ext cx="22506110" cy="618672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03353" y="8597020"/>
            <a:ext cx="3573553" cy="1164724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518652" y="445193"/>
            <a:ext cx="3585165" cy="123741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97130" y="1985194"/>
            <a:ext cx="19078082" cy="8548139"/>
            <a:chOff x="-297130" y="1985194"/>
            <a:chExt cx="19078082" cy="85481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297130" y="1985194"/>
              <a:ext cx="19078082" cy="85481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13586414" y="3002869"/>
            <a:ext cx="4080716" cy="4951304"/>
            <a:chOff x="13586414" y="3002869"/>
            <a:chExt cx="4080716" cy="495130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3586414" y="3002869"/>
              <a:ext cx="4080716" cy="495130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445919" y="-1750117"/>
            <a:ext cx="11103665" cy="622309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6143" y="2161642"/>
            <a:ext cx="13706891" cy="783954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46671" y="-69242"/>
            <a:ext cx="9720204" cy="281816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3715977" y="8497353"/>
            <a:ext cx="4158325" cy="876896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330097" y="-405705"/>
            <a:ext cx="10953886" cy="10691419"/>
            <a:chOff x="-330097" y="-405705"/>
            <a:chExt cx="10953886" cy="106914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330097" y="-405705"/>
              <a:ext cx="10953886" cy="1069141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90539" y="1950028"/>
            <a:ext cx="11374389" cy="800917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73819" y="38108"/>
            <a:ext cx="10364615" cy="299565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167611" y="507409"/>
            <a:ext cx="10433191" cy="175122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0850811" y="283692"/>
            <a:ext cx="990476" cy="493714"/>
            <a:chOff x="10850811" y="283692"/>
            <a:chExt cx="990476" cy="493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850811" y="283692"/>
              <a:ext cx="990476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0607804" y="2004473"/>
            <a:ext cx="7677910" cy="4606746"/>
            <a:chOff x="10607804" y="2004473"/>
            <a:chExt cx="7677910" cy="460674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0607804" y="2004473"/>
              <a:ext cx="7677910" cy="460674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3449106" y="7081576"/>
            <a:ext cx="2340618" cy="3085714"/>
            <a:chOff x="13449106" y="7081576"/>
            <a:chExt cx="2340618" cy="308571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3449106" y="7081576"/>
              <a:ext cx="2340618" cy="308571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3566912" y="7255125"/>
            <a:ext cx="7040107" cy="382973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0772962" y="6938273"/>
            <a:ext cx="3768009" cy="1578056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3">
    <p:bg>
      <p:bgPr shadeToTitle="0">
        <a:solidFill>
          <a:srgbClr val="fbd9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194087" y="-1"/>
            <a:ext cx="7466814" cy="10287001"/>
            <a:chOff x="-194087" y="-115305"/>
            <a:chExt cx="7466814" cy="1194259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194087" y="-115305"/>
              <a:ext cx="7466814" cy="1194259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513028" y="2542425"/>
            <a:ext cx="10975079" cy="494806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142658" y="1589908"/>
            <a:ext cx="9941687" cy="857077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44367" y="9320854"/>
            <a:ext cx="2266370" cy="77717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8919347" y="712184"/>
            <a:ext cx="990476" cy="493714"/>
            <a:chOff x="8919347" y="712184"/>
            <a:chExt cx="990476" cy="493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919347" y="712184"/>
              <a:ext cx="990476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659616" y="529263"/>
            <a:ext cx="6171429" cy="3777258"/>
            <a:chOff x="659616" y="529263"/>
            <a:chExt cx="6171429" cy="377725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59616" y="529263"/>
              <a:ext cx="6171429" cy="37772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659616" y="4833993"/>
            <a:ext cx="6171429" cy="4248000"/>
            <a:chOff x="659616" y="4833993"/>
            <a:chExt cx="6171429" cy="424800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659616" y="4833993"/>
              <a:ext cx="6171429" cy="4248000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9566579" y="-295038"/>
            <a:ext cx="7730617" cy="339734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362065" y="-202853"/>
            <a:ext cx="11021273" cy="10691419"/>
            <a:chOff x="-362065" y="-202853"/>
            <a:chExt cx="11021273" cy="106914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362065" y="-202853"/>
              <a:ext cx="11021273" cy="1069141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2613" y="2441767"/>
            <a:ext cx="9826739" cy="729056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34602" y="313629"/>
            <a:ext cx="7329090" cy="249543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595105" y="634461"/>
            <a:ext cx="9950553" cy="132684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1365004" y="859128"/>
            <a:ext cx="990476" cy="493714"/>
            <a:chOff x="11365004" y="859128"/>
            <a:chExt cx="990476" cy="493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1365004" y="859128"/>
              <a:ext cx="990476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1217020" y="2167885"/>
            <a:ext cx="6777844" cy="4785158"/>
            <a:chOff x="11217020" y="2167885"/>
            <a:chExt cx="6777844" cy="478515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1217020" y="2167885"/>
              <a:ext cx="6777844" cy="478515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660690" y="6961029"/>
            <a:ext cx="8214069" cy="449077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1182633" y="7199934"/>
            <a:ext cx="5762029" cy="1203096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5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120097" y="0"/>
            <a:ext cx="11883943" cy="10702265"/>
            <a:chOff x="-120097" y="0"/>
            <a:chExt cx="11883943" cy="107022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120097" y="0"/>
              <a:ext cx="11883943" cy="1070226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594883" y="-69751"/>
            <a:ext cx="6825424" cy="370424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70417" y="4500072"/>
            <a:ext cx="7011531" cy="21199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1763846" y="3178624"/>
            <a:ext cx="6521868" cy="3928467"/>
            <a:chOff x="11763846" y="3178624"/>
            <a:chExt cx="6521868" cy="3928467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1763846" y="3178624"/>
              <a:ext cx="6521868" cy="392846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2478468" y="555205"/>
            <a:ext cx="2178680" cy="2178680"/>
            <a:chOff x="12478468" y="555205"/>
            <a:chExt cx="2178680" cy="217868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2478468" y="555205"/>
              <a:ext cx="2178680" cy="217868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805015" y="-42330"/>
            <a:ext cx="9024169" cy="332688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3392" y="1989728"/>
            <a:ext cx="12224349" cy="820177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2739129" y="7281461"/>
            <a:ext cx="4939247" cy="183075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6">
    <p:bg>
      <p:bgPr shadeToTitle="0">
        <a:solidFill>
          <a:srgbClr val="fbd9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1" y="1257143"/>
            <a:ext cx="13075653" cy="7904762"/>
            <a:chOff x="-421459" y="1257143"/>
            <a:chExt cx="13497112" cy="79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421459" y="1257143"/>
              <a:ext cx="13497112" cy="79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13075653" y="1257143"/>
            <a:ext cx="5210061" cy="7904762"/>
            <a:chOff x="13075653" y="1257143"/>
            <a:chExt cx="5210061" cy="79047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3075653" y="1257143"/>
              <a:ext cx="5210061" cy="79047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86666" y="718407"/>
            <a:ext cx="10037520" cy="830926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431420" y="1797921"/>
            <a:ext cx="8488945" cy="1097499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8543" y="6135850"/>
            <a:ext cx="4220152" cy="316856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4228951" y="368419"/>
            <a:ext cx="3096884" cy="109674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7207" y="315889"/>
            <a:ext cx="5868328" cy="110729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7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524009" y="706921"/>
            <a:ext cx="17168966" cy="8869394"/>
            <a:chOff x="524009" y="706921"/>
            <a:chExt cx="17168966" cy="886939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24009" y="706921"/>
              <a:ext cx="17168966" cy="886939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417866" y="559573"/>
            <a:ext cx="8539178" cy="332688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4790771" y="1293088"/>
            <a:ext cx="990476" cy="493714"/>
            <a:chOff x="4790771" y="1293088"/>
            <a:chExt cx="990476" cy="493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790771" y="1293088"/>
              <a:ext cx="990476" cy="493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488922" y="2416497"/>
            <a:ext cx="4548069" cy="6489730"/>
            <a:chOff x="1488922" y="2416497"/>
            <a:chExt cx="4548069" cy="648973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488922" y="2416497"/>
              <a:ext cx="4548069" cy="648973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4138770" y="304318"/>
            <a:ext cx="3418149" cy="327280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531945" y="2196498"/>
            <a:ext cx="11032837" cy="768104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8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524009" y="706921"/>
            <a:ext cx="17168966" cy="8869394"/>
            <a:chOff x="524009" y="706921"/>
            <a:chExt cx="17168966" cy="886939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24009" y="706921"/>
              <a:ext cx="17168966" cy="886939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417865" y="559570"/>
            <a:ext cx="7625045" cy="332688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4790771" y="1293088"/>
            <a:ext cx="990476" cy="493714"/>
            <a:chOff x="4790771" y="1293088"/>
            <a:chExt cx="990476" cy="493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790771" y="1293088"/>
              <a:ext cx="990476" cy="493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326418" y="2416497"/>
            <a:ext cx="4265684" cy="6502584"/>
            <a:chOff x="1326418" y="2416497"/>
            <a:chExt cx="4265684" cy="650258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326418" y="2416497"/>
              <a:ext cx="4265684" cy="650258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4138763" y="304315"/>
            <a:ext cx="3580054" cy="327280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933963" y="2321744"/>
            <a:ext cx="10438408" cy="729774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사용자 지정</ep:PresentationFormat>
  <ep:Paragraphs>0</ep:Paragraphs>
  <ep:Slides>11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ep:HeadingPairs>
  <ep:TitlesOfParts>
    <vt:vector size="12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2023-09-29T23:36:51.000</dcterms:created>
  <dc:creator>officegen</dc:creator>
  <cp:lastModifiedBy>Administrator</cp:lastModifiedBy>
  <dcterms:modified xsi:type="dcterms:W3CDTF">2023-09-30T12:44:35.684</dcterms:modified>
  <cp:revision>5</cp:revision>
  <dc:title>PowerPoint 프레젠테이션</dc:title>
</cp:coreProperties>
</file>