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9" r:id="rId5"/>
    <p:sldId id="270" r:id="rId6"/>
    <p:sldId id="271" r:id="rId7"/>
    <p:sldId id="314" r:id="rId8"/>
    <p:sldId id="312" r:id="rId9"/>
    <p:sldId id="313" r:id="rId10"/>
    <p:sldId id="315" r:id="rId11"/>
    <p:sldId id="316" r:id="rId12"/>
    <p:sldId id="272" r:id="rId13"/>
    <p:sldId id="317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51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72E5A6-FD5B-4A7E-039F-4B3B1865E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8BE255E-ABDB-4296-1B93-33671E722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3A100E-07DA-7492-AE41-3B065B5D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10C2A-0505-B18C-1D61-E9F55EC2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C51715-9CC1-2DFB-904E-C58A56F3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9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EC7151-9CB6-1067-AA71-AEFC7326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CD7D3E-56BD-3A3E-51EF-606D1400D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A43F8D-522A-5759-D6DD-24EC47B8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718FEA-2F05-AB9E-45F8-B2B28015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ACC170-C835-6851-21C7-2969EE47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24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365E105-ED75-6BC6-204A-DAE985957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8898EA-76BA-AC3B-B793-AC4D0332F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6CEDB5-CF09-1BFC-D06A-DF597D1B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4F25E7-49F6-72ED-38E1-BD4830DE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FF8000-FDC2-3F4C-AF08-EBF692EA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97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1993BB-CC95-2B41-BA0E-66C6ACCE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4B5327-B5EC-0012-3C40-257A16FE8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D07F2E-D207-9169-E9A9-1871B44D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AFE430-56DA-42F4-D454-85B82A603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7B9D19-9C22-7149-82EA-2006D524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03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2E6703-4E46-5B2C-EE35-E8323EA5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A20A96-3B32-5D80-DE3A-34702BA9E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87E630-053E-65D9-A1F8-64ED4F89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12B88E-8642-9D17-C366-C9EFE6C3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8220F6-F29B-4857-0BC3-737C5B31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82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0665F1-B629-03DA-92BA-8021DD63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E4F559-F856-9D64-3234-03C60F6FB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2FCD79-2376-FA71-6B57-45054FB7B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EDD657-2F4B-1B91-581C-65A12DF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AAC758-7771-7C85-49A4-3CA5247D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5BC63B-CB12-9582-27E4-5DEC450B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59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B59D6D-F6C2-F118-8454-400C362B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A814E3-0C01-725B-9328-7E099262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02DEBC-4E93-002A-1EC9-B280F26FA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DF8876-A09B-8DB5-7E47-2791D8FAF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37CAFA6-6478-1858-3E72-74870878E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FC22519-37C9-0258-B203-9E54B567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7584987-0A06-DB2D-3151-490019DA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6F1B991-6E92-DA82-0B3E-CE3A11E7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1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471D93-511A-C9E8-BA95-D9BC87DB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5789B8A-7982-4B8F-5E9A-3CA1B6C0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473B8E-7C94-2BAA-BAB0-04E5CC4F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4812A4-DF31-63D4-AD92-409F15C0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20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EF16047-9AB4-F0D0-30CD-7ADABF87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F6B807-5206-2AF0-4138-C2FF0CDE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0A72F0-CEF4-A011-9FC4-F993D475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90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A725D4-C9FB-1FDA-4925-7CDE29E8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846818-D539-6B9D-9E6E-DAC707F2C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B8B28E-C74E-33C3-534A-634E3867C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268A5E-2CB7-F0D1-76FB-922F4B8B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63D0069-7E00-087B-9E51-B95487BF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82988C-089F-B24D-F308-A8B842ED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38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570077-41BF-C7C7-50A0-CFC790C6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AFB5B16-AB21-31ED-F3AA-6880D4218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894FEE-9A23-CEA8-DCF2-B5990C805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FA4F18-75FE-3BBC-6697-7AC2A6FD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C43221B-9A1E-0A8A-3345-BE2BF9C9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EA47C5-ECCF-8949-66E3-9971768A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65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BB377C0-CDFB-FCB5-9F77-6B24C769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1C63FB-D160-96FA-1CDB-8BA43AAFB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4FD02E-0D6D-8342-6199-E8C46E832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606918-4BD0-4491-B637-738320FAF86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8F9392-E1D9-1476-57E8-23BF716DF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64331D-91A7-1390-B2B5-B8C8BB2D2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75DCB-9123-4043-80C7-DFA3161C4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99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21932C-D27D-B802-D528-E1E07AA5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600"/>
              <a:t>피겨스케이팅 장비</a:t>
            </a:r>
          </a:p>
        </p:txBody>
      </p:sp>
      <p:pic>
        <p:nvPicPr>
          <p:cNvPr id="4" name="Picture 3" descr="언 겨울 호수 위의 스케이트 신은 발 클로즈업">
            <a:extLst>
              <a:ext uri="{FF2B5EF4-FFF2-40B4-BE49-F238E27FC236}">
                <a16:creationId xmlns:a16="http://schemas.microsoft.com/office/drawing/2014/main" id="{D1507832-FBFA-ACAC-C73E-5D3E38683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0" r="179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61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661473-5183-E570-5569-AF89D3F6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악셀 파울센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E70BFF-2675-5F0C-A781-1FD5A89B0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ko-KR" sz="2200" dirty="0"/>
              <a:t>1882</a:t>
            </a:r>
            <a:r>
              <a:rPr lang="ko-KR" altLang="en-US" sz="2200" dirty="0"/>
              <a:t>년 사상 처음으로 </a:t>
            </a:r>
            <a:r>
              <a:rPr lang="en-US" altLang="ko-KR" sz="2200" dirty="0"/>
              <a:t>1</a:t>
            </a:r>
            <a:r>
              <a:rPr lang="ko-KR" altLang="en-US" sz="2200" dirty="0"/>
              <a:t>회전 반 점프를 성공시키며 </a:t>
            </a:r>
            <a:r>
              <a:rPr lang="en-US" altLang="ko-KR" sz="2200" dirty="0"/>
              <a:t>‘</a:t>
            </a:r>
            <a:r>
              <a:rPr lang="ko-KR" altLang="en-US" sz="2200" dirty="0"/>
              <a:t>악셀 점프</a:t>
            </a:r>
            <a:r>
              <a:rPr lang="en-US" altLang="ko-KR" sz="2200" dirty="0"/>
              <a:t>＇</a:t>
            </a:r>
            <a:r>
              <a:rPr lang="ko-KR" altLang="en-US" sz="2200" dirty="0"/>
              <a:t>를 만듦</a:t>
            </a:r>
            <a:endParaRPr lang="en-US" altLang="ko-KR" sz="2200" dirty="0"/>
          </a:p>
          <a:p>
            <a:r>
              <a:rPr lang="ko-KR" altLang="en-US" sz="2200" dirty="0"/>
              <a:t>이 기점으로 피겨 스케이팅에 다양한 기술들이 탄생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A904F07-5252-DAE1-B06A-C2B2FD856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7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00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80D303-AA8B-CAE2-976B-91C1AAA3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울리히 살코</a:t>
            </a:r>
          </a:p>
        </p:txBody>
      </p:sp>
      <p:pic>
        <p:nvPicPr>
          <p:cNvPr id="13314" name="Picture 2" descr="울리크 살쇼브 - 위키백과, 우리 모두의 백과사전">
            <a:extLst>
              <a:ext uri="{FF2B5EF4-FFF2-40B4-BE49-F238E27FC236}">
                <a16:creationId xmlns:a16="http://schemas.microsoft.com/office/drawing/2014/main" id="{5F932C86-532D-CE00-4E3D-E755969BC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r="11621" b="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9E17A4-2A8E-10EE-3441-B8C16CD2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altLang="ko-KR" sz="2200"/>
              <a:t>1892</a:t>
            </a:r>
            <a:r>
              <a:rPr lang="ko-KR" altLang="en-US" sz="2200"/>
              <a:t>년 </a:t>
            </a:r>
            <a:r>
              <a:rPr lang="en-US" altLang="ko-KR" sz="2200"/>
              <a:t>ISU</a:t>
            </a:r>
            <a:r>
              <a:rPr lang="ko-KR" altLang="en-US" sz="2200"/>
              <a:t>창설 이후 제 </a:t>
            </a:r>
            <a:r>
              <a:rPr lang="en-US" altLang="ko-KR" sz="2200"/>
              <a:t>1</a:t>
            </a:r>
            <a:r>
              <a:rPr lang="ko-KR" altLang="en-US" sz="2200"/>
              <a:t>회 세계선수권 대회가 열린 </a:t>
            </a:r>
            <a:r>
              <a:rPr lang="en-US" altLang="ko-KR" sz="2200"/>
              <a:t>1896</a:t>
            </a:r>
            <a:r>
              <a:rPr lang="ko-KR" altLang="en-US" sz="2200"/>
              <a:t>년 이후 </a:t>
            </a:r>
            <a:r>
              <a:rPr lang="en-US" altLang="ko-KR" sz="2200"/>
              <a:t>1901</a:t>
            </a:r>
            <a:r>
              <a:rPr lang="ko-KR" altLang="en-US" sz="2200"/>
              <a:t>년부터 </a:t>
            </a:r>
            <a:r>
              <a:rPr lang="en-US" altLang="ko-KR" sz="2200"/>
              <a:t>1911</a:t>
            </a:r>
            <a:r>
              <a:rPr lang="ko-KR" altLang="en-US" sz="2200"/>
              <a:t>년 까지 세계대회 </a:t>
            </a:r>
            <a:r>
              <a:rPr lang="en-US" altLang="ko-KR" sz="2200"/>
              <a:t>10</a:t>
            </a:r>
            <a:r>
              <a:rPr lang="ko-KR" altLang="en-US" sz="2200"/>
              <a:t>연패한 전설적인 선수</a:t>
            </a:r>
            <a:endParaRPr lang="en-US" altLang="ko-KR" sz="2200"/>
          </a:p>
          <a:p>
            <a:r>
              <a:rPr lang="ko-KR" altLang="en-US" sz="2200"/>
              <a:t>피겨의 필수 </a:t>
            </a:r>
            <a:r>
              <a:rPr lang="en-US" altLang="ko-KR" sz="2200"/>
              <a:t>6 </a:t>
            </a:r>
            <a:r>
              <a:rPr lang="ko-KR" altLang="en-US" sz="2200"/>
              <a:t>점프 중 하나인 </a:t>
            </a:r>
            <a:r>
              <a:rPr lang="en-US" altLang="ko-KR" sz="2200"/>
              <a:t>‘</a:t>
            </a:r>
            <a:r>
              <a:rPr lang="ko-KR" altLang="en-US" sz="2200"/>
              <a:t>살코점프</a:t>
            </a:r>
            <a:r>
              <a:rPr lang="en-US" altLang="ko-KR" sz="2200"/>
              <a:t>＇</a:t>
            </a:r>
            <a:r>
              <a:rPr lang="ko-KR" altLang="en-US" sz="2200"/>
              <a:t>를 만듦</a:t>
            </a:r>
          </a:p>
        </p:txBody>
      </p:sp>
    </p:spTree>
    <p:extLst>
      <p:ext uri="{BB962C8B-B14F-4D97-AF65-F5344CB8AC3E}">
        <p14:creationId xmlns:p14="http://schemas.microsoft.com/office/powerpoint/2010/main" val="144394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36437F-313D-4048-B2FA-91BA590D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5400"/>
              <a:t>일본에서의 피겨 스케이팅 </a:t>
            </a:r>
          </a:p>
        </p:txBody>
      </p:sp>
      <p:pic>
        <p:nvPicPr>
          <p:cNvPr id="4" name="Picture 3" descr="언 겨울 호수 위의 스케이트 신은 발 클로즈업">
            <a:extLst>
              <a:ext uri="{FF2B5EF4-FFF2-40B4-BE49-F238E27FC236}">
                <a16:creationId xmlns:a16="http://schemas.microsoft.com/office/drawing/2014/main" id="{87442B30-CCB6-B182-033E-65D34847D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0" r="179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14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인간의 얼굴, 의류, 사람, 텍스트이(가) 표시된 사진&#10;&#10;자동 생성된 설명">
            <a:extLst>
              <a:ext uri="{FF2B5EF4-FFF2-40B4-BE49-F238E27FC236}">
                <a16:creationId xmlns:a16="http://schemas.microsoft.com/office/drawing/2014/main" id="{3F2EE200-E312-E9A4-7C5A-124C59613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517275"/>
            <a:ext cx="4777381" cy="565370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724A0B-44E5-AC00-77AD-844256B2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altLang="ko-KR" b="0" i="0">
                <a:effectLst/>
                <a:highlight>
                  <a:srgbClr val="FFFFFF"/>
                </a:highlight>
                <a:latin typeface="Pretendard JP" panose="02000503000000020004" pitchFamily="50" charset="-128"/>
                <a:ea typeface="Pretendard JP" panose="02000503000000020004" pitchFamily="50" charset="-128"/>
              </a:rPr>
              <a:t>1930</a:t>
            </a:r>
            <a:r>
              <a:rPr lang="ko-KR" altLang="en-US" b="0" i="0">
                <a:effectLst/>
                <a:highlight>
                  <a:srgbClr val="FFFFFF"/>
                </a:highlight>
                <a:latin typeface="Pretendard JP" panose="02000503000000020004" pitchFamily="50" charset="-128"/>
                <a:ea typeface="Pretendard JP" panose="02000503000000020004" pitchFamily="50" charset="-128"/>
              </a:rPr>
              <a:t>년부터 전일본피겨스케이팅선수권 대회를 개최한 전통강국 </a:t>
            </a:r>
            <a:endParaRPr lang="en-US" altLang="ko-KR" b="0" i="0">
              <a:effectLst/>
              <a:highlight>
                <a:srgbClr val="FFFFFF"/>
              </a:highlight>
              <a:latin typeface="Pretendard JP" panose="02000503000000020004" pitchFamily="50" charset="-128"/>
              <a:ea typeface="Pretendard JP" panose="02000503000000020004" pitchFamily="50" charset="-128"/>
            </a:endParaRPr>
          </a:p>
          <a:p>
            <a:r>
              <a:rPr lang="ko-KR" altLang="en-US" b="0" i="0">
                <a:effectLst/>
                <a:highlight>
                  <a:srgbClr val="FFFFFF"/>
                </a:highlight>
                <a:latin typeface="Pretendard JP" panose="02000503000000020004" pitchFamily="50" charset="-128"/>
                <a:ea typeface="Pretendard JP" panose="02000503000000020004" pitchFamily="50" charset="-128"/>
              </a:rPr>
              <a:t>다만 여자 싱글과 남자 싱글에만 강하고</a:t>
            </a:r>
            <a:r>
              <a:rPr lang="en-US" altLang="ko-KR" b="0" i="0">
                <a:effectLst/>
                <a:highlight>
                  <a:srgbClr val="FFFFFF"/>
                </a:highlight>
                <a:latin typeface="Pretendard JP" panose="02000503000000020004" pitchFamily="50" charset="-128"/>
                <a:ea typeface="Pretendard JP" panose="02000503000000020004" pitchFamily="50" charset="-128"/>
              </a:rPr>
              <a:t>, </a:t>
            </a:r>
            <a:r>
              <a:rPr lang="ko-KR" altLang="en-US" b="0" i="0">
                <a:effectLst/>
                <a:highlight>
                  <a:srgbClr val="FFFFFF"/>
                </a:highlight>
                <a:latin typeface="Pretendard JP" panose="02000503000000020004" pitchFamily="50" charset="-128"/>
                <a:ea typeface="Pretendard JP" panose="02000503000000020004" pitchFamily="50" charset="-128"/>
              </a:rPr>
              <a:t>아이스 댄스나 페어 스케이팅은 메달권과는 거리가 </a:t>
            </a:r>
            <a:r>
              <a:rPr lang="ko-KR" altLang="en-US">
                <a:highlight>
                  <a:srgbClr val="FFFFFF"/>
                </a:highlight>
                <a:latin typeface="Pretendard JP" panose="02000503000000020004" pitchFamily="50" charset="-128"/>
                <a:ea typeface="Pretendard JP" panose="02000503000000020004" pitchFamily="50" charset="-128"/>
              </a:rPr>
              <a:t>멈</a:t>
            </a:r>
            <a:br>
              <a:rPr lang="ko-KR" altLang="en-US"/>
            </a:br>
            <a:br>
              <a:rPr lang="ko-KR" altLang="en-US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917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F6B53C-DD29-D2D3-13DD-4193A46A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피겨스케이팅 장비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9E4738-A3EC-DCA4-9C88-BF207594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의상</a:t>
            </a:r>
            <a:endParaRPr lang="en-US" altLang="ko-KR" sz="2200" dirty="0"/>
          </a:p>
          <a:p>
            <a:pPr marL="0" indent="0">
              <a:buNone/>
            </a:pPr>
            <a:r>
              <a:rPr lang="ko-KR" altLang="en-US" sz="2200" dirty="0"/>
              <a:t>피겨 스케이팅에서의 의상은 점수를 메기는데 중대한 영향을 끼침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ISU </a:t>
            </a:r>
            <a:r>
              <a:rPr lang="ko-KR" altLang="en-US" sz="2200" dirty="0"/>
              <a:t>규정 </a:t>
            </a:r>
            <a:r>
              <a:rPr lang="en-US" altLang="ko-KR" sz="2200" dirty="0"/>
              <a:t>501</a:t>
            </a:r>
            <a:r>
              <a:rPr lang="ko-KR" altLang="en-US" sz="2200" dirty="0"/>
              <a:t>조에 </a:t>
            </a:r>
            <a:r>
              <a:rPr lang="en-US" altLang="ko-KR" sz="2200" dirty="0"/>
              <a:t>‘</a:t>
            </a:r>
            <a:r>
              <a:rPr lang="ko-KR" altLang="en-US" sz="2200" dirty="0" err="1"/>
              <a:t>야하거나</a:t>
            </a:r>
            <a:r>
              <a:rPr lang="ko-KR" altLang="en-US" sz="2200" dirty="0"/>
              <a:t> 과장된 디자인은 배제한다</a:t>
            </a:r>
            <a:r>
              <a:rPr lang="en-US" altLang="ko-KR" sz="2200" dirty="0"/>
              <a:t>’ </a:t>
            </a:r>
            <a:r>
              <a:rPr lang="ko-KR" altLang="en-US" sz="2200" dirty="0"/>
              <a:t>그리고 </a:t>
            </a:r>
            <a:r>
              <a:rPr lang="en-US" altLang="ko-KR" sz="2200" dirty="0"/>
              <a:t>‘</a:t>
            </a:r>
            <a:r>
              <a:rPr lang="ko-KR" altLang="en-US" sz="2200" dirty="0"/>
              <a:t>과도한 노출은 금지해야 한다</a:t>
            </a:r>
            <a:r>
              <a:rPr lang="en-US" altLang="ko-KR" sz="2200" dirty="0"/>
              <a:t>‘</a:t>
            </a:r>
            <a:r>
              <a:rPr lang="ko-KR" altLang="en-US" sz="2200" dirty="0"/>
              <a:t>고 규정</a:t>
            </a:r>
          </a:p>
        </p:txBody>
      </p:sp>
      <p:pic>
        <p:nvPicPr>
          <p:cNvPr id="6148" name="Picture 4" descr="[티몬] 피겨 스케이팅 의상 공연복 입시용 퍼플 쉬폰 체조 무용복">
            <a:extLst>
              <a:ext uri="{FF2B5EF4-FFF2-40B4-BE49-F238E27FC236}">
                <a16:creationId xmlns:a16="http://schemas.microsoft.com/office/drawing/2014/main" id="{C2A630DA-3F34-2757-2BD8-58047E19D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혼다 마린 - 나무위키">
            <a:extLst>
              <a:ext uri="{FF2B5EF4-FFF2-40B4-BE49-F238E27FC236}">
                <a16:creationId xmlns:a16="http://schemas.microsoft.com/office/drawing/2014/main" id="{B6B175A5-D966-C12B-958D-60709B2143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94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1712A3-0552-CCE1-92AA-752713E9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피겨스케이팅 장비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505423-4B62-8808-4355-F23002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200" dirty="0"/>
              <a:t>스케이트</a:t>
            </a:r>
            <a:endParaRPr lang="en-US" altLang="ko-KR" sz="2200" dirty="0"/>
          </a:p>
          <a:p>
            <a:r>
              <a:rPr lang="ko-KR" altLang="en-US" sz="2200" dirty="0"/>
              <a:t>앞부분에 톱니가 있음</a:t>
            </a:r>
            <a:endParaRPr lang="en-US" altLang="ko-KR" sz="2200" dirty="0"/>
          </a:p>
          <a:p>
            <a:r>
              <a:rPr lang="ko-KR" altLang="en-US" sz="2200" dirty="0"/>
              <a:t>스케이트 날 가운데 오목한 홈이 있음</a:t>
            </a:r>
            <a:endParaRPr lang="en-US" altLang="ko-KR" sz="2200" dirty="0"/>
          </a:p>
          <a:p>
            <a:r>
              <a:rPr lang="ko-KR" altLang="en-US" sz="2200" dirty="0"/>
              <a:t>양쪽 가장자리가 </a:t>
            </a:r>
            <a:r>
              <a:rPr lang="ko-KR" altLang="en-US" sz="2200" dirty="0" err="1"/>
              <a:t>솟아있음</a:t>
            </a:r>
            <a:endParaRPr lang="en-US" altLang="ko-KR" sz="2200" dirty="0"/>
          </a:p>
          <a:p>
            <a:r>
              <a:rPr lang="ko-KR" altLang="en-US" sz="2200" dirty="0"/>
              <a:t>발목 높이가 높음</a:t>
            </a:r>
          </a:p>
        </p:txBody>
      </p:sp>
      <p:pic>
        <p:nvPicPr>
          <p:cNvPr id="7172" name="Picture 4" descr="피겨스케이트 : 롯데ON">
            <a:extLst>
              <a:ext uri="{FF2B5EF4-FFF2-40B4-BE49-F238E27FC236}">
                <a16:creationId xmlns:a16="http://schemas.microsoft.com/office/drawing/2014/main" id="{7AC2DD1C-E1C5-2D2A-88A0-A45B26536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B49BFA-CB7B-075D-EBB8-3C6CAF8B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5000"/>
              <a:t>타 종목과 스케이트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C95081-5E7F-5182-1607-BDFFEB13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ko-KR" altLang="en-US" sz="2200"/>
              <a:t>쇼트트랙 스피드스케이팅</a:t>
            </a:r>
            <a:endParaRPr lang="en-US" altLang="ko-KR" sz="2200"/>
          </a:p>
          <a:p>
            <a:r>
              <a:rPr lang="ko-KR" altLang="en-US" sz="2200"/>
              <a:t>날이 왼쪽으로 휘어져 있음</a:t>
            </a:r>
            <a:endParaRPr lang="en-US" altLang="ko-KR" sz="2200"/>
          </a:p>
          <a:p>
            <a:r>
              <a:rPr lang="ko-KR" altLang="en-US" sz="2200"/>
              <a:t>스케이트 날이 왼쪽으로 치우쳐 있음</a:t>
            </a:r>
            <a:endParaRPr lang="en-US" altLang="ko-KR" sz="2200"/>
          </a:p>
          <a:p>
            <a:r>
              <a:rPr lang="ko-KR" altLang="en-US" sz="2200"/>
              <a:t>날 앞뒤를 깍아 가운데가 볼록함</a:t>
            </a:r>
            <a:endParaRPr lang="en-US" altLang="ko-KR" sz="2200"/>
          </a:p>
          <a:p>
            <a:r>
              <a:rPr lang="ko-KR" altLang="en-US" sz="2200"/>
              <a:t>날 뒤가 둥글게 깍여있음</a:t>
            </a:r>
          </a:p>
        </p:txBody>
      </p:sp>
      <p:pic>
        <p:nvPicPr>
          <p:cNvPr id="8194" name="Picture 2" descr="쇼트트랙 스케이트 - 검색결과 | 쇼핑하우">
            <a:extLst>
              <a:ext uri="{FF2B5EF4-FFF2-40B4-BE49-F238E27FC236}">
                <a16:creationId xmlns:a16="http://schemas.microsoft.com/office/drawing/2014/main" id="{01AAD11A-6240-3992-1613-ECCC423CF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1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553B1F-456D-09AF-1C16-8B453AB2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ko-KR" altLang="en-US" sz="3700"/>
              <a:t>타 종목과 스케이트 차이점</a:t>
            </a:r>
          </a:p>
        </p:txBody>
      </p:sp>
      <p:pic>
        <p:nvPicPr>
          <p:cNvPr id="9220" name="Picture 4" descr="평창 올림픽 알쓸신잡] 쇼트트랙 vs 스피드스케이팅 스케이트화 어떻게 다를까?">
            <a:extLst>
              <a:ext uri="{FF2B5EF4-FFF2-40B4-BE49-F238E27FC236}">
                <a16:creationId xmlns:a16="http://schemas.microsoft.com/office/drawing/2014/main" id="{EF743B6B-41BB-7E92-7FA9-37445B7DF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9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56F345-1C52-21A0-B4C0-B67D4765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ko-KR" altLang="en-US" sz="1000"/>
              <a:t>스피드 스케이팅</a:t>
            </a:r>
            <a:endParaRPr lang="en-US" altLang="ko-KR" sz="1000"/>
          </a:p>
          <a:p>
            <a:r>
              <a:rPr lang="ko-KR" altLang="en-US" sz="1000"/>
              <a:t>뒷쪽 날이 부츠에서 분리됨</a:t>
            </a:r>
            <a:endParaRPr lang="en-US" altLang="ko-KR" sz="1000"/>
          </a:p>
          <a:p>
            <a:r>
              <a:rPr lang="en-US" altLang="ko-KR" sz="1000"/>
              <a:t>‘</a:t>
            </a:r>
            <a:r>
              <a:rPr lang="ko-KR" altLang="en-US" sz="1000"/>
              <a:t>탁탁</a:t>
            </a:r>
            <a:r>
              <a:rPr lang="en-US" altLang="ko-KR" sz="1000"/>
              <a:t>‘ </a:t>
            </a:r>
            <a:r>
              <a:rPr lang="ko-KR" altLang="en-US" sz="1000"/>
              <a:t>소리가 나서 클랩스케이트라고 부름</a:t>
            </a:r>
            <a:endParaRPr lang="en-US" altLang="ko-KR" sz="1000"/>
          </a:p>
          <a:p>
            <a:r>
              <a:rPr lang="ko-KR" altLang="en-US" sz="1000"/>
              <a:t>날이 가장 얇고 길다</a:t>
            </a:r>
            <a:endParaRPr lang="en-US" altLang="ko-KR" sz="1000"/>
          </a:p>
          <a:p>
            <a:r>
              <a:rPr lang="ko-KR" altLang="en-US" sz="1000"/>
              <a:t>부츠 발목 높이가 복숭아뼈 아래에 올 정도로 낮음</a:t>
            </a:r>
          </a:p>
        </p:txBody>
      </p:sp>
    </p:spTree>
    <p:extLst>
      <p:ext uri="{BB962C8B-B14F-4D97-AF65-F5344CB8AC3E}">
        <p14:creationId xmlns:p14="http://schemas.microsoft.com/office/powerpoint/2010/main" val="220199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42761F-577A-CC8E-F14F-22DEFF1A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600"/>
              <a:t>피겨스케이팅 역사</a:t>
            </a:r>
          </a:p>
        </p:txBody>
      </p:sp>
      <p:pic>
        <p:nvPicPr>
          <p:cNvPr id="4" name="Picture 3" descr="언 겨울 호수 위의 스케이트 신은 발 클로즈업">
            <a:extLst>
              <a:ext uri="{FF2B5EF4-FFF2-40B4-BE49-F238E27FC236}">
                <a16:creationId xmlns:a16="http://schemas.microsoft.com/office/drawing/2014/main" id="{7FBD6EF5-E36F-D57C-418D-5BD71F5E9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0" r="179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43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5268843-ED44-15B5-FB83-65F7E90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최초의 피겨 스케이팅</a:t>
            </a:r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0FD334-5A89-F4B5-BC59-659DDFEE5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ko-KR" altLang="en-US" sz="2200"/>
              <a:t>세계 최초의 피겨 스케이팅 클럽은 </a:t>
            </a:r>
            <a:r>
              <a:rPr lang="en-US" altLang="ko-KR" sz="2200"/>
              <a:t>1742</a:t>
            </a:r>
            <a:r>
              <a:rPr lang="ko-KR" altLang="en-US" sz="2200"/>
              <a:t>년 영국에서 설립</a:t>
            </a:r>
            <a:endParaRPr lang="en-US" altLang="ko-KR" sz="2200"/>
          </a:p>
          <a:p>
            <a:r>
              <a:rPr lang="ko-KR" altLang="en-US" sz="2200"/>
              <a:t>초기의 피겨 스케이팅은 얼음위에서 스케이트날로 일정한 형태의 도형을 그리는 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03C1FC-7692-EF67-A77A-A0670CD54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r="2156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9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70ED01-B5C8-1CD9-3BE3-A5DCF4E6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에드워드 부쉬넬</a:t>
            </a:r>
          </a:p>
        </p:txBody>
      </p:sp>
      <p:pic>
        <p:nvPicPr>
          <p:cNvPr id="10242" name="Picture 2" descr="에드워드 로저스 부시넬, c. 1940년">
            <a:extLst>
              <a:ext uri="{FF2B5EF4-FFF2-40B4-BE49-F238E27FC236}">
                <a16:creationId xmlns:a16="http://schemas.microsoft.com/office/drawing/2014/main" id="{BBC10EB5-57FF-456B-7B73-2D046D488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r="970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EFF7E2-D2A1-460E-00E5-AE6E9A330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altLang="ko-KR" sz="2200" dirty="0"/>
              <a:t>1850</a:t>
            </a:r>
            <a:r>
              <a:rPr lang="ko-KR" altLang="en-US" sz="2200" dirty="0"/>
              <a:t>년 필라델피아 출신</a:t>
            </a:r>
            <a:endParaRPr lang="en-US" altLang="ko-KR" sz="2200" dirty="0"/>
          </a:p>
          <a:p>
            <a:r>
              <a:rPr lang="ko-KR" altLang="en-US" sz="2200" dirty="0"/>
              <a:t>강철날이 달린 스케이트 제작</a:t>
            </a:r>
            <a:endParaRPr lang="en-US" altLang="ko-KR" sz="2200" dirty="0"/>
          </a:p>
          <a:p>
            <a:r>
              <a:rPr lang="ko-KR" altLang="en-US" sz="2200" dirty="0"/>
              <a:t>이 스케이트는 멋진 동작과 턴이 가능</a:t>
            </a:r>
            <a:endParaRPr lang="en-US" altLang="ko-KR" sz="2200" dirty="0"/>
          </a:p>
          <a:p>
            <a:r>
              <a:rPr lang="ko-KR" altLang="en-US" sz="2200" dirty="0"/>
              <a:t>피겨 스케이팅 스케이트의 시초</a:t>
            </a:r>
          </a:p>
        </p:txBody>
      </p:sp>
    </p:spTree>
    <p:extLst>
      <p:ext uri="{BB962C8B-B14F-4D97-AF65-F5344CB8AC3E}">
        <p14:creationId xmlns:p14="http://schemas.microsoft.com/office/powerpoint/2010/main" val="208940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63B8A7-8937-8552-8160-94A20E27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잭슨 하인스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ECA723F6-5514-0A32-4640-903041C00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0FC300-4859-0722-416A-0EC55935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altLang="ko-KR" sz="2200"/>
              <a:t>1860</a:t>
            </a:r>
            <a:r>
              <a:rPr lang="ko-KR" altLang="en-US" sz="2200"/>
              <a:t>년 비엔나 거주</a:t>
            </a:r>
            <a:endParaRPr lang="en-US" altLang="ko-KR" sz="2200"/>
          </a:p>
          <a:p>
            <a:r>
              <a:rPr lang="ko-KR" altLang="en-US" sz="2200"/>
              <a:t>피겨스케이팅에 우아함을 더하기위해 발레와 춤을 접목</a:t>
            </a:r>
            <a:endParaRPr lang="en-US" altLang="ko-KR" sz="2200"/>
          </a:p>
          <a:p>
            <a:r>
              <a:rPr lang="ko-KR" altLang="en-US" sz="2200"/>
              <a:t>현대의 피겨스케이팅을 만듦</a:t>
            </a:r>
          </a:p>
        </p:txBody>
      </p:sp>
    </p:spTree>
    <p:extLst>
      <p:ext uri="{BB962C8B-B14F-4D97-AF65-F5344CB8AC3E}">
        <p14:creationId xmlns:p14="http://schemas.microsoft.com/office/powerpoint/2010/main" val="252500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248</Words>
  <Application>Microsoft Office PowerPoint</Application>
  <PresentationFormat>와이드스크린</PresentationFormat>
  <Paragraphs>45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Pretendard JP</vt:lpstr>
      <vt:lpstr>맑은 고딕</vt:lpstr>
      <vt:lpstr>Arial</vt:lpstr>
      <vt:lpstr>Office 테마</vt:lpstr>
      <vt:lpstr>피겨스케이팅 장비</vt:lpstr>
      <vt:lpstr>피겨스케이팅 장비</vt:lpstr>
      <vt:lpstr>피겨스케이팅 장비</vt:lpstr>
      <vt:lpstr>타 종목과 스케이트 차이점</vt:lpstr>
      <vt:lpstr>타 종목과 스케이트 차이점</vt:lpstr>
      <vt:lpstr>피겨스케이팅 역사</vt:lpstr>
      <vt:lpstr>최초의 피겨 스케이팅</vt:lpstr>
      <vt:lpstr>에드워드 부쉬넬</vt:lpstr>
      <vt:lpstr>잭슨 하인스</vt:lpstr>
      <vt:lpstr>악셀 파울센</vt:lpstr>
      <vt:lpstr>울리히 살코</vt:lpstr>
      <vt:lpstr>일본에서의 피겨 스케이팅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타 종목과 스케이트 차이점</dc:title>
  <dc:creator>JeongWung Kim</dc:creator>
  <cp:lastModifiedBy>JeongWung Kim</cp:lastModifiedBy>
  <cp:revision>3</cp:revision>
  <dcterms:created xsi:type="dcterms:W3CDTF">2024-05-28T12:07:29Z</dcterms:created>
  <dcterms:modified xsi:type="dcterms:W3CDTF">2024-05-28T12:21:31Z</dcterms:modified>
</cp:coreProperties>
</file>