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5C61-93AB-4A8A-9541-AB7F556CE133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7D7-78F4-483D-9E02-ED89169B5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440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5C61-93AB-4A8A-9541-AB7F556CE133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7D7-78F4-483D-9E02-ED89169B5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5C61-93AB-4A8A-9541-AB7F556CE133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7D7-78F4-483D-9E02-ED89169B5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39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5C61-93AB-4A8A-9541-AB7F556CE133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7D7-78F4-483D-9E02-ED89169B5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102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5C61-93AB-4A8A-9541-AB7F556CE133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7D7-78F4-483D-9E02-ED89169B5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69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5C61-93AB-4A8A-9541-AB7F556CE133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7D7-78F4-483D-9E02-ED89169B5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58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5C61-93AB-4A8A-9541-AB7F556CE133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7D7-78F4-483D-9E02-ED89169B5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27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5C61-93AB-4A8A-9541-AB7F556CE133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7D7-78F4-483D-9E02-ED89169B5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679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5C61-93AB-4A8A-9541-AB7F556CE133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7D7-78F4-483D-9E02-ED89169B5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37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5C61-93AB-4A8A-9541-AB7F556CE133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7D7-78F4-483D-9E02-ED89169B5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96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5C61-93AB-4A8A-9541-AB7F556CE133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7D7-78F4-483D-9E02-ED89169B5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53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5C61-93AB-4A8A-9541-AB7F556CE133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487D7-78F4-483D-9E02-ED89169B5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23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9.png"/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12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qHIcfbzqaQ" TargetMode="External"/><Relationship Id="rId6" Type="http://schemas.openxmlformats.org/officeDocument/2006/relationships/image" Target="../media/image81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hyperlink" Target="https://youtu.be/8qHIcfbzqaQ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Relationship Id="rId14" Type="http://schemas.openxmlformats.org/officeDocument/2006/relationships/image" Target="../media/image9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3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92.png"/><Relationship Id="rId17" Type="http://schemas.openxmlformats.org/officeDocument/2006/relationships/image" Target="../media/image96.png"/><Relationship Id="rId2" Type="http://schemas.openxmlformats.org/officeDocument/2006/relationships/image" Target="../media/image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91.png"/><Relationship Id="rId5" Type="http://schemas.openxmlformats.org/officeDocument/2006/relationships/image" Target="../media/image81.png"/><Relationship Id="rId15" Type="http://schemas.openxmlformats.org/officeDocument/2006/relationships/image" Target="../media/image9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1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20.png"/><Relationship Id="rId5" Type="http://schemas.openxmlformats.org/officeDocument/2006/relationships/image" Target="../media/image81.png"/><Relationship Id="rId15" Type="http://schemas.openxmlformats.org/officeDocument/2006/relationships/image" Target="../media/image101.png"/><Relationship Id="rId10" Type="http://schemas.openxmlformats.org/officeDocument/2006/relationships/image" Target="../media/image97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5.png"/><Relationship Id="rId18" Type="http://schemas.openxmlformats.org/officeDocument/2006/relationships/image" Target="../media/image109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1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20.png"/><Relationship Id="rId5" Type="http://schemas.openxmlformats.org/officeDocument/2006/relationships/image" Target="../media/image81.png"/><Relationship Id="rId15" Type="http://schemas.openxmlformats.org/officeDocument/2006/relationships/image" Target="../media/image107.png"/><Relationship Id="rId10" Type="http://schemas.openxmlformats.org/officeDocument/2006/relationships/image" Target="../media/image97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2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111.png"/><Relationship Id="rId2" Type="http://schemas.openxmlformats.org/officeDocument/2006/relationships/image" Target="../media/image1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20.png"/><Relationship Id="rId5" Type="http://schemas.openxmlformats.org/officeDocument/2006/relationships/image" Target="../media/image81.png"/><Relationship Id="rId15" Type="http://schemas.openxmlformats.org/officeDocument/2006/relationships/image" Target="../media/image114.png"/><Relationship Id="rId10" Type="http://schemas.openxmlformats.org/officeDocument/2006/relationships/image" Target="../media/image11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2.png"/><Relationship Id="rId7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VaUqpy9JN4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hyperlink" Target="https://youtu.be/yVaUqpy9JN4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13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.png"/><Relationship Id="rId21" Type="http://schemas.openxmlformats.org/officeDocument/2006/relationships/image" Target="../media/image47.png"/><Relationship Id="rId7" Type="http://schemas.openxmlformats.org/officeDocument/2006/relationships/image" Target="../media/image18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7.png"/><Relationship Id="rId5" Type="http://schemas.openxmlformats.org/officeDocument/2006/relationships/image" Target="../media/image15.png"/><Relationship Id="rId15" Type="http://schemas.openxmlformats.org/officeDocument/2006/relationships/image" Target="../media/image41.png"/><Relationship Id="rId10" Type="http://schemas.openxmlformats.org/officeDocument/2006/relationships/image" Target="../media/image20.png"/><Relationship Id="rId19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2.png"/><Relationship Id="rId21" Type="http://schemas.openxmlformats.org/officeDocument/2006/relationships/image" Target="../media/image58.png"/><Relationship Id="rId7" Type="http://schemas.openxmlformats.org/officeDocument/2006/relationships/image" Target="../media/image18.png"/><Relationship Id="rId12" Type="http://schemas.openxmlformats.org/officeDocument/2006/relationships/image" Target="../media/image42.png"/><Relationship Id="rId17" Type="http://schemas.openxmlformats.org/officeDocument/2006/relationships/image" Target="../media/image54.png"/><Relationship Id="rId2" Type="http://schemas.openxmlformats.org/officeDocument/2006/relationships/image" Target="../media/image1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9.png"/><Relationship Id="rId5" Type="http://schemas.openxmlformats.org/officeDocument/2006/relationships/image" Target="../media/image15.png"/><Relationship Id="rId15" Type="http://schemas.openxmlformats.org/officeDocument/2006/relationships/image" Target="../media/image52.png"/><Relationship Id="rId10" Type="http://schemas.openxmlformats.org/officeDocument/2006/relationships/image" Target="../media/image37.png"/><Relationship Id="rId19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1.png"/><Relationship Id="rId18" Type="http://schemas.openxmlformats.org/officeDocument/2006/relationships/image" Target="../media/image36.png"/><Relationship Id="rId3" Type="http://schemas.openxmlformats.org/officeDocument/2006/relationships/image" Target="../media/image2.png"/><Relationship Id="rId21" Type="http://schemas.openxmlformats.org/officeDocument/2006/relationships/image" Target="../media/image68.png"/><Relationship Id="rId7" Type="http://schemas.openxmlformats.org/officeDocument/2006/relationships/image" Target="../media/image18.png"/><Relationship Id="rId12" Type="http://schemas.openxmlformats.org/officeDocument/2006/relationships/image" Target="../media/image42.png"/><Relationship Id="rId17" Type="http://schemas.openxmlformats.org/officeDocument/2006/relationships/image" Target="../media/image65.png"/><Relationship Id="rId2" Type="http://schemas.openxmlformats.org/officeDocument/2006/relationships/image" Target="../media/image1.png"/><Relationship Id="rId16" Type="http://schemas.openxmlformats.org/officeDocument/2006/relationships/image" Target="../media/image64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0.png"/><Relationship Id="rId5" Type="http://schemas.openxmlformats.org/officeDocument/2006/relationships/image" Target="../media/image15.png"/><Relationship Id="rId15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62.png"/><Relationship Id="rId22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2.png"/><Relationship Id="rId18" Type="http://schemas.openxmlformats.org/officeDocument/2006/relationships/image" Target="../media/image55.png"/><Relationship Id="rId3" Type="http://schemas.openxmlformats.org/officeDocument/2006/relationships/image" Target="../media/image2.png"/><Relationship Id="rId21" Type="http://schemas.openxmlformats.org/officeDocument/2006/relationships/image" Target="../media/image79.png"/><Relationship Id="rId7" Type="http://schemas.openxmlformats.org/officeDocument/2006/relationships/image" Target="../media/image18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1.png"/><Relationship Id="rId16" Type="http://schemas.openxmlformats.org/officeDocument/2006/relationships/image" Target="../media/image75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70.png"/><Relationship Id="rId5" Type="http://schemas.openxmlformats.org/officeDocument/2006/relationships/image" Target="../media/image15.png"/><Relationship Id="rId15" Type="http://schemas.openxmlformats.org/officeDocument/2006/relationships/image" Target="../media/image74.png"/><Relationship Id="rId10" Type="http://schemas.openxmlformats.org/officeDocument/2006/relationships/image" Target="../media/image37.png"/><Relationship Id="rId19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73.png"/><Relationship Id="rId22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84.png"/><Relationship Id="rId2" Type="http://schemas.openxmlformats.org/officeDocument/2006/relationships/image" Target="../media/image1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3.png"/><Relationship Id="rId5" Type="http://schemas.openxmlformats.org/officeDocument/2006/relationships/image" Target="../media/image81.png"/><Relationship Id="rId15" Type="http://schemas.openxmlformats.org/officeDocument/2006/relationships/image" Target="../media/image87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30200"/>
            <a:ext cx="10981267" cy="6189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457200"/>
            <a:ext cx="10701867" cy="59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8333" y="1185333"/>
            <a:ext cx="13690600" cy="284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000" y="3462867"/>
            <a:ext cx="9618133" cy="23960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8533" y="3699933"/>
            <a:ext cx="8864600" cy="198966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6667" y="4165600"/>
            <a:ext cx="8170333" cy="1693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6667" y="4639734"/>
            <a:ext cx="8170333" cy="1693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6667" y="5096934"/>
            <a:ext cx="8170333" cy="169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067" y="5274733"/>
            <a:ext cx="4445000" cy="1117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11733" y="2785534"/>
            <a:ext cx="2082800" cy="11853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61267" y="787400"/>
            <a:ext cx="5232400" cy="8974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62067" y="6121400"/>
            <a:ext cx="1676400" cy="30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30000" y="-110067"/>
            <a:ext cx="1083733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133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4" y="194733"/>
            <a:ext cx="6265333" cy="1955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55400" y="-110067"/>
            <a:ext cx="1083733" cy="863600"/>
          </a:xfrm>
          <a:prstGeom prst="rect">
            <a:avLst/>
          </a:prstGeom>
        </p:spPr>
      </p:pic>
      <p:pic>
        <p:nvPicPr>
          <p:cNvPr id="16" name="8qHIcfbzqaQ"/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2066807" y="1816100"/>
            <a:ext cx="8278519" cy="4656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71467" y="1217919"/>
            <a:ext cx="278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/>
              <a:t>영상출처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en-US" altLang="ko-KR" sz="1200" dirty="0">
                <a:hlinkClick r:id="rId15" tooltip="링크 공유"/>
              </a:rPr>
              <a:t>https://youtu.be/8qHIcfbzqaQ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761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8333" y="194733"/>
            <a:ext cx="4250267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000" y="2717800"/>
            <a:ext cx="9787467" cy="990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133" y="3623733"/>
            <a:ext cx="11074400" cy="10752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6667" y="4461934"/>
            <a:ext cx="8170333" cy="16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200" y="3996267"/>
            <a:ext cx="8170333" cy="1693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7267" y="4665133"/>
            <a:ext cx="4538133" cy="2260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6667" y="1193800"/>
            <a:ext cx="4224867" cy="30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72334" y="-110067"/>
            <a:ext cx="1058333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317500000"/>
            <a:chOff x="1431655765" y="1431655765"/>
            <a:chExt cx="1431655765" cy="31750000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4021667" y="4064000"/>
            <a:ext cx="3530600" cy="25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4" y="194733"/>
            <a:ext cx="5731933" cy="1955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8267" y="2692400"/>
            <a:ext cx="6536267" cy="660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57334" y="3361267"/>
            <a:ext cx="5909733" cy="25569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40267" y="2692400"/>
            <a:ext cx="6383867" cy="660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200" y="3361267"/>
            <a:ext cx="5003800" cy="2175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32134" y="1227667"/>
            <a:ext cx="4461933" cy="3471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72333" y="-110067"/>
            <a:ext cx="1041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317500000"/>
            <a:chOff x="1431655765" y="1431655765"/>
            <a:chExt cx="1431655765" cy="31750000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4445000" y="4064000"/>
            <a:ext cx="3530600" cy="25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4" y="194733"/>
            <a:ext cx="5731933" cy="1955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0467" y="2523067"/>
            <a:ext cx="6900333" cy="660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0600" y="3412067"/>
            <a:ext cx="5681133" cy="157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12800" y="2514600"/>
            <a:ext cx="6968067" cy="626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6667" y="3352800"/>
            <a:ext cx="5511800" cy="2175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32134" y="1227667"/>
            <a:ext cx="4461933" cy="3471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89267" y="-110067"/>
            <a:ext cx="1041400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207934" y="440267"/>
            <a:ext cx="20836467" cy="7941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3" y="194733"/>
            <a:ext cx="4267200" cy="1955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6667" y="1752600"/>
            <a:ext cx="2929467" cy="6265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2057400"/>
            <a:ext cx="10972800" cy="5249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09933" y="1210733"/>
            <a:ext cx="3970867" cy="30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21534" y="-110067"/>
            <a:ext cx="1109133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6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200" y="127000"/>
            <a:ext cx="2590800" cy="20658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333" y="1752600"/>
            <a:ext cx="10871200" cy="3699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80800" y="-110067"/>
            <a:ext cx="1049867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4" y="194733"/>
            <a:ext cx="5757333" cy="1955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21534" y="-110067"/>
            <a:ext cx="1083733" cy="863600"/>
          </a:xfrm>
          <a:prstGeom prst="rect">
            <a:avLst/>
          </a:prstGeom>
        </p:spPr>
      </p:pic>
      <p:pic>
        <p:nvPicPr>
          <p:cNvPr id="16" name="yVaUqpy9JN4"/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2184400" y="1788319"/>
            <a:ext cx="8136467" cy="45767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41834" y="1227905"/>
            <a:ext cx="278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/>
              <a:t>영상출처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en-US" altLang="ko-KR" sz="1200" dirty="0">
                <a:hlinkClick r:id="rId15" tooltip="링크 공유"/>
              </a:rPr>
              <a:t>https://youtu.be/yVaUqpy9JN4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672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659467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8933" y="2294467"/>
            <a:ext cx="5571067" cy="322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4" y="194733"/>
            <a:ext cx="5985933" cy="1955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8600" y="2167467"/>
            <a:ext cx="3183467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3600" y="2827867"/>
            <a:ext cx="5080000" cy="26246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87467" y="1193800"/>
            <a:ext cx="1659467" cy="30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06533" y="5537200"/>
            <a:ext cx="5791200" cy="406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80800" y="-110067"/>
            <a:ext cx="1041400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8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4133" y="2328334"/>
            <a:ext cx="5596467" cy="32427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4" y="194733"/>
            <a:ext cx="5985933" cy="1955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9267" y="2573867"/>
            <a:ext cx="3183467" cy="711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933" y="3217333"/>
            <a:ext cx="4876800" cy="2133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79000" y="1193800"/>
            <a:ext cx="1676400" cy="30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35600" y="5537200"/>
            <a:ext cx="5782733" cy="406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13067" y="-110067"/>
            <a:ext cx="1109133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7667" y="1972733"/>
            <a:ext cx="1253067" cy="12530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8333" y="194733"/>
            <a:ext cx="5571067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9333" y="1938867"/>
            <a:ext cx="795867" cy="643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4734" y="2336800"/>
            <a:ext cx="8170333" cy="93133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0067" y="2159000"/>
            <a:ext cx="939800" cy="8890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2067" y="3429000"/>
            <a:ext cx="3471333" cy="2937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54534" y="1049867"/>
            <a:ext cx="2734733" cy="4995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45733" y="3505200"/>
            <a:ext cx="914400" cy="4064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70400" y="3445934"/>
            <a:ext cx="3471333" cy="29379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6333" y="3513667"/>
            <a:ext cx="1371600" cy="414867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68734" y="3445934"/>
            <a:ext cx="3471333" cy="293793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18600" y="3513667"/>
            <a:ext cx="812800" cy="41486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463867" y="-110067"/>
            <a:ext cx="107526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8333" y="194733"/>
            <a:ext cx="5571067" cy="19558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067" y="3429000"/>
            <a:ext cx="3471333" cy="29379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4534" y="1049867"/>
            <a:ext cx="2734733" cy="4995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9533" y="3496733"/>
            <a:ext cx="1380067" cy="41486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0400" y="3445934"/>
            <a:ext cx="3471333" cy="29379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6400" y="3522133"/>
            <a:ext cx="719667" cy="41486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8734" y="3445934"/>
            <a:ext cx="3471333" cy="29379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8600" y="3513667"/>
            <a:ext cx="965200" cy="4148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1467" y="1972733"/>
            <a:ext cx="1253067" cy="12530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16200" y="1981200"/>
            <a:ext cx="795867" cy="64346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50067" y="2421467"/>
            <a:ext cx="6976533" cy="67733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6933" y="2099733"/>
            <a:ext cx="990600" cy="9906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472333" y="-110067"/>
            <a:ext cx="1041400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6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8333" y="194733"/>
            <a:ext cx="5571067" cy="19558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067" y="3429000"/>
            <a:ext cx="3471333" cy="29379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4534" y="1049867"/>
            <a:ext cx="2734733" cy="4995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03400" y="3496733"/>
            <a:ext cx="1159933" cy="41486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0400" y="3445934"/>
            <a:ext cx="3471333" cy="29379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3333" y="3522133"/>
            <a:ext cx="1016000" cy="41486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8734" y="3445934"/>
            <a:ext cx="3471333" cy="29379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9400" y="3513667"/>
            <a:ext cx="1329267" cy="4148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3000" y="1921933"/>
            <a:ext cx="1253067" cy="12530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2760000">
            <a:off x="1202267" y="1938867"/>
            <a:ext cx="1227667" cy="122766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24667" y="1837267"/>
            <a:ext cx="1303867" cy="98213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50067" y="2209800"/>
            <a:ext cx="5638800" cy="1193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472333" y="-110067"/>
            <a:ext cx="1066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8333" y="194733"/>
            <a:ext cx="5571067" cy="19558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067" y="3429000"/>
            <a:ext cx="3471333" cy="29379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94334" y="1236133"/>
            <a:ext cx="1794933" cy="30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6534" y="3496733"/>
            <a:ext cx="1109133" cy="41486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0400" y="3445934"/>
            <a:ext cx="3471333" cy="29379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79533" y="3513667"/>
            <a:ext cx="990600" cy="41486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8734" y="3445934"/>
            <a:ext cx="3471333" cy="29379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7867" y="3513667"/>
            <a:ext cx="1261533" cy="4148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36133" y="1896533"/>
            <a:ext cx="1253067" cy="12530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17800" y="1989667"/>
            <a:ext cx="795867" cy="61806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43200" y="2429934"/>
            <a:ext cx="4368800" cy="67733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80067" y="2015067"/>
            <a:ext cx="973667" cy="97366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472334" y="-110067"/>
            <a:ext cx="1058333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8334" y="194733"/>
            <a:ext cx="6265333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0734" y="3039533"/>
            <a:ext cx="9110133" cy="2472267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220319600"/>
            <a:chOff x="1431655765" y="1431655765"/>
            <a:chExt cx="1431655765" cy="22031960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6934" y="3928534"/>
            <a:ext cx="8805333" cy="1693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220319600"/>
            <a:chOff x="1431655765" y="1431655765"/>
            <a:chExt cx="1431655765" cy="22031960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6934" y="4436534"/>
            <a:ext cx="8805333" cy="16933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431655765" y="1431655765"/>
            <a:ext cx="1431655765" cy="220319600"/>
            <a:chOff x="1431655765" y="1431655765"/>
            <a:chExt cx="1431655765" cy="22031960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6934" y="4936067"/>
            <a:ext cx="8805333" cy="169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220319600"/>
            <a:chOff x="1431655765" y="1431655765"/>
            <a:chExt cx="1431655765" cy="22031960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8467" y="3437467"/>
            <a:ext cx="8805333" cy="16933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20867" y="1871133"/>
            <a:ext cx="1651000" cy="498686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2667" y="1219200"/>
            <a:ext cx="3395133" cy="3048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72334" y="-110067"/>
            <a:ext cx="1058333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와이드스크린</PresentationFormat>
  <Paragraphs>2</Paragraphs>
  <Slides>15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박가희</dc:creator>
  <cp:lastModifiedBy>박가희</cp:lastModifiedBy>
  <cp:revision>1</cp:revision>
  <dcterms:created xsi:type="dcterms:W3CDTF">2024-05-29T10:12:48Z</dcterms:created>
  <dcterms:modified xsi:type="dcterms:W3CDTF">2024-05-29T10:12:58Z</dcterms:modified>
</cp:coreProperties>
</file>