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cG0xoU2mBI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172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FFD5C1D-EC43-0228-4BFF-861A1870F8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543300"/>
            <a:ext cx="7917477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172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5BFBB87-CB8C-DBB4-3C45-7D5A92B1F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67050"/>
            <a:ext cx="6162979" cy="41529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A4FC8B4-3346-2F17-EE77-DD5B28E37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279" y="5676900"/>
            <a:ext cx="57150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9944100"/>
          </a:xfrm>
          <a:prstGeom prst="rect">
            <a:avLst/>
          </a:prstGeom>
        </p:spPr>
      </p:pic>
      <p:pic>
        <p:nvPicPr>
          <p:cNvPr id="3" name="온라인 미디어 2" title="독도를 지킨 33인의 영웅, 독도의용수비대">
            <a:hlinkClick r:id="" action="ppaction://media"/>
            <a:extLst>
              <a:ext uri="{FF2B5EF4-FFF2-40B4-BE49-F238E27FC236}">
                <a16:creationId xmlns:a16="http://schemas.microsoft.com/office/drawing/2014/main" id="{3DF338E6-692B-C7C0-AAC8-EFFEAB67E6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4152900"/>
            <a:ext cx="9829800" cy="554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636" y="-178955"/>
            <a:ext cx="18288000" cy="10172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2AA6C27-B6EC-B499-6F4F-8900FC990D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390900"/>
            <a:ext cx="3901070" cy="55198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599247F-EA8D-DB47-BAC9-4875BEB908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506" y="5575300"/>
            <a:ext cx="5715000" cy="4470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2DB24C7-56DF-9BEF-8B66-3D8C456BB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506" y="2559050"/>
            <a:ext cx="5749636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7B597A4-DAC8-7BE2-4CD5-8E17464B6E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86100"/>
            <a:ext cx="4915694" cy="4470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6E6807C-39B8-3316-9135-DF3E068EC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338618"/>
            <a:ext cx="5009136" cy="457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CAD484-492B-989D-4D7F-3459FB71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64267"/>
            <a:ext cx="5150119" cy="4495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FF46F7E-89E7-83BB-2AE9-6550281B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5028028"/>
            <a:ext cx="5562600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B3F4B87-1EF3-4E84-2C62-1F2AFD3E70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42" y="5474547"/>
            <a:ext cx="4876800" cy="36993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47D65D-5413-E0C2-95BB-E1DC6E21FB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5209673"/>
            <a:ext cx="5092789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1DFEEB-3695-67E7-16FF-C77835400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57700"/>
            <a:ext cx="4572000" cy="52145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460A1A4-D939-2A6F-6FC1-D7E92DB32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474175"/>
            <a:ext cx="48387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7119E2D-0D3E-6385-FEEE-9E731694F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4456320"/>
            <a:ext cx="4951841" cy="48073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372D8FD-1A6E-59ED-1DD0-C3B4462C7A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54" y="4456320"/>
            <a:ext cx="5025093" cy="480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7098</TotalTime>
  <Words>0</Words>
  <Application>Microsoft Office PowerPoint</Application>
  <PresentationFormat>사용자 지정</PresentationFormat>
  <Paragraphs>0</Paragraphs>
  <Slides>9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이현준</dc:creator>
  <cp:lastModifiedBy>채은 이</cp:lastModifiedBy>
  <cp:revision>11</cp:revision>
  <dcterms:created xsi:type="dcterms:W3CDTF">2024-05-24T15:48:22Z</dcterms:created>
  <dcterms:modified xsi:type="dcterms:W3CDTF">2024-05-31T05:39:07Z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2024-05-25T00:00:00Z</vt:filetime>
  </property>
  <property fmtid="{D5CDD505-2E9C-101B-9397-08002B2CF9AE}" pid="3" name="LastSaved">
    <vt:filetime>2024-05-25T00:00:00Z</vt:filetime>
  </property>
</Properties>
</file>