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64" r:id="rId5"/>
    <p:sldId id="262" r:id="rId6"/>
    <p:sldId id="265" r:id="rId7"/>
    <p:sldId id="267" r:id="rId8"/>
    <p:sldId id="266" r:id="rId9"/>
    <p:sldId id="270" r:id="rId10"/>
    <p:sldId id="271" r:id="rId11"/>
    <p:sldId id="272" r:id="rId12"/>
    <p:sldId id="273" r:id="rId13"/>
    <p:sldId id="269" r:id="rId14"/>
    <p:sldId id="287" r:id="rId15"/>
    <p:sldId id="301" r:id="rId16"/>
    <p:sldId id="288" r:id="rId17"/>
    <p:sldId id="275" r:id="rId18"/>
    <p:sldId id="302" r:id="rId19"/>
    <p:sldId id="289" r:id="rId20"/>
    <p:sldId id="276" r:id="rId21"/>
    <p:sldId id="303" r:id="rId22"/>
    <p:sldId id="298" r:id="rId23"/>
    <p:sldId id="291" r:id="rId24"/>
    <p:sldId id="296" r:id="rId25"/>
    <p:sldId id="297" r:id="rId26"/>
    <p:sldId id="290" r:id="rId27"/>
    <p:sldId id="294" r:id="rId28"/>
    <p:sldId id="295" r:id="rId29"/>
    <p:sldId id="300" r:id="rId30"/>
    <p:sldId id="292" r:id="rId31"/>
    <p:sldId id="299" r:id="rId32"/>
    <p:sldId id="274" r:id="rId33"/>
    <p:sldId id="278" r:id="rId34"/>
    <p:sldId id="304" r:id="rId35"/>
    <p:sldId id="279" r:id="rId36"/>
    <p:sldId id="305" r:id="rId37"/>
    <p:sldId id="306" r:id="rId38"/>
    <p:sldId id="310" r:id="rId39"/>
    <p:sldId id="307" r:id="rId40"/>
    <p:sldId id="308" r:id="rId41"/>
    <p:sldId id="309" r:id="rId42"/>
    <p:sldId id="281" r:id="rId43"/>
    <p:sldId id="282" r:id="rId44"/>
    <p:sldId id="283" r:id="rId45"/>
    <p:sldId id="313" r:id="rId46"/>
    <p:sldId id="312" r:id="rId47"/>
    <p:sldId id="311" r:id="rId48"/>
    <p:sldId id="284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8" r:id="rId57"/>
    <p:sldId id="321" r:id="rId58"/>
    <p:sldId id="330" r:id="rId59"/>
    <p:sldId id="322" r:id="rId60"/>
    <p:sldId id="329" r:id="rId61"/>
    <p:sldId id="324" r:id="rId62"/>
    <p:sldId id="323" r:id="rId63"/>
    <p:sldId id="325" r:id="rId64"/>
    <p:sldId id="327" r:id="rId65"/>
    <p:sldId id="285" r:id="rId66"/>
    <p:sldId id="286" r:id="rId67"/>
  </p:sldIdLst>
  <p:sldSz cx="12192000" cy="6858000"/>
  <p:notesSz cx="6858000" cy="9144000"/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D7DB8-FA94-4C8E-A468-BFD92046120A}" v="55" dt="2024-05-31T08:08:45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주용 정" userId="99f512349b696321" providerId="LiveId" clId="{603D7DB8-FA94-4C8E-A468-BFD92046120A}"/>
    <pc:docChg chg="modSld">
      <pc:chgData name="주용 정" userId="99f512349b696321" providerId="LiveId" clId="{603D7DB8-FA94-4C8E-A468-BFD92046120A}" dt="2024-05-31T08:08:45.424" v="54" actId="115"/>
      <pc:docMkLst>
        <pc:docMk/>
      </pc:docMkLst>
      <pc:sldChg chg="modSp">
        <pc:chgData name="주용 정" userId="99f512349b696321" providerId="LiveId" clId="{603D7DB8-FA94-4C8E-A468-BFD92046120A}" dt="2024-05-31T08:05:57.450" v="8" actId="115"/>
        <pc:sldMkLst>
          <pc:docMk/>
          <pc:sldMk cId="805726207" sldId="269"/>
        </pc:sldMkLst>
        <pc:spChg chg="mod">
          <ac:chgData name="주용 정" userId="99f512349b696321" providerId="LiveId" clId="{603D7DB8-FA94-4C8E-A468-BFD92046120A}" dt="2024-05-31T08:05:57.450" v="8" actId="115"/>
          <ac:spMkLst>
            <pc:docMk/>
            <pc:sldMk cId="805726207" sldId="269"/>
            <ac:spMk id="24" creationId="{32AEDD8B-89FF-4C0D-A912-1B5B6BA8A8B1}"/>
          </ac:spMkLst>
        </pc:spChg>
      </pc:sldChg>
      <pc:sldChg chg="modSp">
        <pc:chgData name="주용 정" userId="99f512349b696321" providerId="LiveId" clId="{603D7DB8-FA94-4C8E-A468-BFD92046120A}" dt="2024-05-31T08:06:16.200" v="17" actId="115"/>
        <pc:sldMkLst>
          <pc:docMk/>
          <pc:sldMk cId="543705646" sldId="275"/>
        </pc:sldMkLst>
        <pc:spChg chg="mod">
          <ac:chgData name="주용 정" userId="99f512349b696321" providerId="LiveId" clId="{603D7DB8-FA94-4C8E-A468-BFD92046120A}" dt="2024-05-31T08:06:16.200" v="17" actId="115"/>
          <ac:spMkLst>
            <pc:docMk/>
            <pc:sldMk cId="543705646" sldId="275"/>
            <ac:spMk id="24" creationId="{32AEDD8B-89FF-4C0D-A912-1B5B6BA8A8B1}"/>
          </ac:spMkLst>
        </pc:spChg>
      </pc:sldChg>
      <pc:sldChg chg="modSp">
        <pc:chgData name="주용 정" userId="99f512349b696321" providerId="LiveId" clId="{603D7DB8-FA94-4C8E-A468-BFD92046120A}" dt="2024-05-31T08:06:42.113" v="25" actId="1076"/>
        <pc:sldMkLst>
          <pc:docMk/>
          <pc:sldMk cId="3379921549" sldId="276"/>
        </pc:sldMkLst>
        <pc:spChg chg="mod">
          <ac:chgData name="주용 정" userId="99f512349b696321" providerId="LiveId" clId="{603D7DB8-FA94-4C8E-A468-BFD92046120A}" dt="2024-05-31T08:06:39.981" v="24" actId="115"/>
          <ac:spMkLst>
            <pc:docMk/>
            <pc:sldMk cId="3379921549" sldId="276"/>
            <ac:spMk id="24" creationId="{32AEDD8B-89FF-4C0D-A912-1B5B6BA8A8B1}"/>
          </ac:spMkLst>
        </pc:spChg>
        <pc:picChg chg="mod">
          <ac:chgData name="주용 정" userId="99f512349b696321" providerId="LiveId" clId="{603D7DB8-FA94-4C8E-A468-BFD92046120A}" dt="2024-05-31T08:06:42.113" v="25" actId="1076"/>
          <ac:picMkLst>
            <pc:docMk/>
            <pc:sldMk cId="3379921549" sldId="276"/>
            <ac:picMk id="5122" creationId="{FF2B8280-B250-9C0A-EE52-2E22861C9BD6}"/>
          </ac:picMkLst>
        </pc:picChg>
      </pc:sldChg>
      <pc:sldChg chg="modSp">
        <pc:chgData name="주용 정" userId="99f512349b696321" providerId="LiveId" clId="{603D7DB8-FA94-4C8E-A468-BFD92046120A}" dt="2024-05-31T08:07:25.837" v="30" actId="115"/>
        <pc:sldMkLst>
          <pc:docMk/>
          <pc:sldMk cId="275979877" sldId="278"/>
        </pc:sldMkLst>
        <pc:spChg chg="mod">
          <ac:chgData name="주용 정" userId="99f512349b696321" providerId="LiveId" clId="{603D7DB8-FA94-4C8E-A468-BFD92046120A}" dt="2024-05-31T08:07:25.837" v="30" actId="115"/>
          <ac:spMkLst>
            <pc:docMk/>
            <pc:sldMk cId="275979877" sldId="278"/>
            <ac:spMk id="24" creationId="{32AEDD8B-89FF-4C0D-A912-1B5B6BA8A8B1}"/>
          </ac:spMkLst>
        </pc:spChg>
      </pc:sldChg>
      <pc:sldChg chg="modSp">
        <pc:chgData name="주용 정" userId="99f512349b696321" providerId="LiveId" clId="{603D7DB8-FA94-4C8E-A468-BFD92046120A}" dt="2024-05-31T08:07:39.229" v="32" actId="115"/>
        <pc:sldMkLst>
          <pc:docMk/>
          <pc:sldMk cId="2915021466" sldId="279"/>
        </pc:sldMkLst>
        <pc:spChg chg="mod">
          <ac:chgData name="주용 정" userId="99f512349b696321" providerId="LiveId" clId="{603D7DB8-FA94-4C8E-A468-BFD92046120A}" dt="2024-05-31T08:07:39.229" v="32" actId="115"/>
          <ac:spMkLst>
            <pc:docMk/>
            <pc:sldMk cId="2915021466" sldId="279"/>
            <ac:spMk id="24" creationId="{32AEDD8B-89FF-4C0D-A912-1B5B6BA8A8B1}"/>
          </ac:spMkLst>
        </pc:spChg>
      </pc:sldChg>
      <pc:sldChg chg="modSp">
        <pc:chgData name="주용 정" userId="99f512349b696321" providerId="LiveId" clId="{603D7DB8-FA94-4C8E-A468-BFD92046120A}" dt="2024-05-31T08:06:04.373" v="13"/>
        <pc:sldMkLst>
          <pc:docMk/>
          <pc:sldMk cId="3610820627" sldId="287"/>
        </pc:sldMkLst>
        <pc:spChg chg="mod">
          <ac:chgData name="주용 정" userId="99f512349b696321" providerId="LiveId" clId="{603D7DB8-FA94-4C8E-A468-BFD92046120A}" dt="2024-05-31T08:06:04.373" v="13"/>
          <ac:spMkLst>
            <pc:docMk/>
            <pc:sldMk cId="3610820627" sldId="287"/>
            <ac:spMk id="24" creationId="{32AEDD8B-89FF-4C0D-A912-1B5B6BA8A8B1}"/>
          </ac:spMkLst>
        </pc:spChg>
      </pc:sldChg>
      <pc:sldChg chg="modSp">
        <pc:chgData name="주용 정" userId="99f512349b696321" providerId="LiveId" clId="{603D7DB8-FA94-4C8E-A468-BFD92046120A}" dt="2024-05-31T08:07:02.204" v="26" actId="115"/>
        <pc:sldMkLst>
          <pc:docMk/>
          <pc:sldMk cId="484835500" sldId="294"/>
        </pc:sldMkLst>
        <pc:spChg chg="mod">
          <ac:chgData name="주용 정" userId="99f512349b696321" providerId="LiveId" clId="{603D7DB8-FA94-4C8E-A468-BFD92046120A}" dt="2024-05-31T08:07:02.204" v="26" actId="115"/>
          <ac:spMkLst>
            <pc:docMk/>
            <pc:sldMk cId="484835500" sldId="294"/>
            <ac:spMk id="24" creationId="{32AEDD8B-89FF-4C0D-A912-1B5B6BA8A8B1}"/>
          </ac:spMkLst>
        </pc:spChg>
      </pc:sldChg>
      <pc:sldChg chg="modSp">
        <pc:chgData name="주용 정" userId="99f512349b696321" providerId="LiveId" clId="{603D7DB8-FA94-4C8E-A468-BFD92046120A}" dt="2024-05-31T08:08:08.406" v="39" actId="115"/>
        <pc:sldMkLst>
          <pc:docMk/>
          <pc:sldMk cId="2420499778" sldId="305"/>
        </pc:sldMkLst>
        <pc:spChg chg="mod">
          <ac:chgData name="주용 정" userId="99f512349b696321" providerId="LiveId" clId="{603D7DB8-FA94-4C8E-A468-BFD92046120A}" dt="2024-05-31T08:08:08.406" v="39" actId="115"/>
          <ac:spMkLst>
            <pc:docMk/>
            <pc:sldMk cId="2420499778" sldId="305"/>
            <ac:spMk id="24" creationId="{32AEDD8B-89FF-4C0D-A912-1B5B6BA8A8B1}"/>
          </ac:spMkLst>
        </pc:spChg>
      </pc:sldChg>
      <pc:sldChg chg="modSp">
        <pc:chgData name="주용 정" userId="99f512349b696321" providerId="LiveId" clId="{603D7DB8-FA94-4C8E-A468-BFD92046120A}" dt="2024-05-31T08:08:24.654" v="46" actId="115"/>
        <pc:sldMkLst>
          <pc:docMk/>
          <pc:sldMk cId="3633284909" sldId="306"/>
        </pc:sldMkLst>
        <pc:spChg chg="mod">
          <ac:chgData name="주용 정" userId="99f512349b696321" providerId="LiveId" clId="{603D7DB8-FA94-4C8E-A468-BFD92046120A}" dt="2024-05-31T08:08:24.654" v="46" actId="115"/>
          <ac:spMkLst>
            <pc:docMk/>
            <pc:sldMk cId="3633284909" sldId="306"/>
            <ac:spMk id="24" creationId="{32AEDD8B-89FF-4C0D-A912-1B5B6BA8A8B1}"/>
          </ac:spMkLst>
        </pc:spChg>
      </pc:sldChg>
      <pc:sldChg chg="modSp">
        <pc:chgData name="주용 정" userId="99f512349b696321" providerId="LiveId" clId="{603D7DB8-FA94-4C8E-A468-BFD92046120A}" dt="2024-05-31T08:08:45.424" v="54" actId="115"/>
        <pc:sldMkLst>
          <pc:docMk/>
          <pc:sldMk cId="3825789998" sldId="308"/>
        </pc:sldMkLst>
        <pc:spChg chg="mod">
          <ac:chgData name="주용 정" userId="99f512349b696321" providerId="LiveId" clId="{603D7DB8-FA94-4C8E-A468-BFD92046120A}" dt="2024-05-31T08:08:45.424" v="54" actId="115"/>
          <ac:spMkLst>
            <pc:docMk/>
            <pc:sldMk cId="3825789998" sldId="308"/>
            <ac:spMk id="24" creationId="{32AEDD8B-89FF-4C0D-A912-1B5B6BA8A8B1}"/>
          </ac:spMkLst>
        </pc:spChg>
      </pc:sldChg>
    </pc:docChg>
  </pc:docChgLst>
  <pc:docChgLst>
    <pc:chgData name="주용 정" userId="99f512349b696321" providerId="LiveId" clId="{9DB7FB43-6ABC-4451-AD21-30C12D399114}"/>
    <pc:docChg chg="undo redo custSel addSld delSld modSld sldOrd">
      <pc:chgData name="주용 정" userId="99f512349b696321" providerId="LiveId" clId="{9DB7FB43-6ABC-4451-AD21-30C12D399114}" dt="2024-05-31T07:47:38.695" v="22839"/>
      <pc:docMkLst>
        <pc:docMk/>
      </pc:docMkLst>
      <pc:sldChg chg="delSp modSp mod modTransition delAnim modAnim">
        <pc:chgData name="주용 정" userId="99f512349b696321" providerId="LiveId" clId="{9DB7FB43-6ABC-4451-AD21-30C12D399114}" dt="2024-05-29T01:54:37.069" v="18015" actId="1076"/>
        <pc:sldMkLst>
          <pc:docMk/>
          <pc:sldMk cId="1097460556" sldId="256"/>
        </pc:sldMkLst>
        <pc:spChg chg="mod">
          <ac:chgData name="주용 정" userId="99f512349b696321" providerId="LiveId" clId="{9DB7FB43-6ABC-4451-AD21-30C12D399114}" dt="2024-05-29T01:54:35.745" v="18014" actId="1076"/>
          <ac:spMkLst>
            <pc:docMk/>
            <pc:sldMk cId="1097460556" sldId="256"/>
            <ac:spMk id="2" creationId="{C4E8E8B9-0A5B-449E-9232-8EFE1EC559BE}"/>
          </ac:spMkLst>
        </pc:spChg>
        <pc:spChg chg="mod">
          <ac:chgData name="주용 정" userId="99f512349b696321" providerId="LiveId" clId="{9DB7FB43-6ABC-4451-AD21-30C12D399114}" dt="2024-05-27T10:19:45.706" v="22" actId="1076"/>
          <ac:spMkLst>
            <pc:docMk/>
            <pc:sldMk cId="1097460556" sldId="256"/>
            <ac:spMk id="3" creationId="{32CE195E-F84C-4752-979C-C94BE526A206}"/>
          </ac:spMkLst>
        </pc:spChg>
        <pc:spChg chg="mod">
          <ac:chgData name="주용 정" userId="99f512349b696321" providerId="LiveId" clId="{9DB7FB43-6ABC-4451-AD21-30C12D399114}" dt="2024-05-27T10:20:06.740" v="40"/>
          <ac:spMkLst>
            <pc:docMk/>
            <pc:sldMk cId="1097460556" sldId="256"/>
            <ac:spMk id="11" creationId="{488C34BF-049E-4716-AB6D-C8649BED5325}"/>
          </ac:spMkLst>
        </pc:spChg>
        <pc:spChg chg="del">
          <ac:chgData name="주용 정" userId="99f512349b696321" providerId="LiveId" clId="{9DB7FB43-6ABC-4451-AD21-30C12D399114}" dt="2024-05-27T10:19:39.284" v="20" actId="478"/>
          <ac:spMkLst>
            <pc:docMk/>
            <pc:sldMk cId="1097460556" sldId="256"/>
            <ac:spMk id="12" creationId="{9CEA6826-8FB6-48B5-8D29-DDE3B7E5045F}"/>
          </ac:spMkLst>
        </pc:spChg>
        <pc:picChg chg="mod">
          <ac:chgData name="주용 정" userId="99f512349b696321" providerId="LiveId" clId="{9DB7FB43-6ABC-4451-AD21-30C12D399114}" dt="2024-05-29T01:54:37.069" v="18015" actId="1076"/>
          <ac:picMkLst>
            <pc:docMk/>
            <pc:sldMk cId="1097460556" sldId="256"/>
            <ac:picMk id="15" creationId="{C5C4F9F0-6B01-4708-8F3B-C4A43B080C73}"/>
          </ac:picMkLst>
        </pc:picChg>
      </pc:sldChg>
      <pc:sldChg chg="modSp add del mod modTransition modAnim">
        <pc:chgData name="주용 정" userId="99f512349b696321" providerId="LiveId" clId="{9DB7FB43-6ABC-4451-AD21-30C12D399114}" dt="2024-05-27T10:38:00.875" v="309"/>
        <pc:sldMkLst>
          <pc:docMk/>
          <pc:sldMk cId="3906270584" sldId="257"/>
        </pc:sldMkLst>
        <pc:spChg chg="mod">
          <ac:chgData name="주용 정" userId="99f512349b696321" providerId="LiveId" clId="{9DB7FB43-6ABC-4451-AD21-30C12D399114}" dt="2024-05-27T10:20:20.870" v="41" actId="1076"/>
          <ac:spMkLst>
            <pc:docMk/>
            <pc:sldMk cId="3906270584" sldId="257"/>
            <ac:spMk id="2" creationId="{40EC7C14-515C-D765-3C30-D8A223597E2A}"/>
          </ac:spMkLst>
        </pc:spChg>
      </pc:sldChg>
      <pc:sldChg chg="modSp mod modTransition">
        <pc:chgData name="주용 정" userId="99f512349b696321" providerId="LiveId" clId="{9DB7FB43-6ABC-4451-AD21-30C12D399114}" dt="2024-05-27T10:38:02.347" v="310"/>
        <pc:sldMkLst>
          <pc:docMk/>
          <pc:sldMk cId="171419356" sldId="258"/>
        </pc:sldMkLst>
        <pc:spChg chg="mod">
          <ac:chgData name="주용 정" userId="99f512349b696321" providerId="LiveId" clId="{9DB7FB43-6ABC-4451-AD21-30C12D399114}" dt="2024-05-27T10:16:25.560" v="0" actId="1076"/>
          <ac:spMkLst>
            <pc:docMk/>
            <pc:sldMk cId="171419356" sldId="258"/>
            <ac:spMk id="2" creationId="{6F4A86D0-7423-FAD9-E6B6-7BC79AA337D3}"/>
          </ac:spMkLst>
        </pc:spChg>
        <pc:picChg chg="mod">
          <ac:chgData name="주용 정" userId="99f512349b696321" providerId="LiveId" clId="{9DB7FB43-6ABC-4451-AD21-30C12D399114}" dt="2024-05-27T10:16:41.613" v="1" actId="1076"/>
          <ac:picMkLst>
            <pc:docMk/>
            <pc:sldMk cId="171419356" sldId="258"/>
            <ac:picMk id="15" creationId="{5709F8B4-A939-49CB-AC4F-F760B795F839}"/>
          </ac:picMkLst>
        </pc:picChg>
      </pc:sldChg>
      <pc:sldChg chg="del">
        <pc:chgData name="주용 정" userId="99f512349b696321" providerId="LiveId" clId="{9DB7FB43-6ABC-4451-AD21-30C12D399114}" dt="2024-05-27T10:36:07.049" v="301" actId="47"/>
        <pc:sldMkLst>
          <pc:docMk/>
          <pc:sldMk cId="1078020818" sldId="259"/>
        </pc:sldMkLst>
      </pc:sldChg>
      <pc:sldChg chg="del">
        <pc:chgData name="주용 정" userId="99f512349b696321" providerId="LiveId" clId="{9DB7FB43-6ABC-4451-AD21-30C12D399114}" dt="2024-05-27T10:36:05.440" v="298" actId="47"/>
        <pc:sldMkLst>
          <pc:docMk/>
          <pc:sldMk cId="1313986624" sldId="260"/>
        </pc:sldMkLst>
      </pc:sldChg>
      <pc:sldChg chg="del">
        <pc:chgData name="주용 정" userId="99f512349b696321" providerId="LiveId" clId="{9DB7FB43-6ABC-4451-AD21-30C12D399114}" dt="2024-05-27T10:36:02.767" v="295" actId="47"/>
        <pc:sldMkLst>
          <pc:docMk/>
          <pc:sldMk cId="3922396289" sldId="261"/>
        </pc:sldMkLst>
      </pc:sldChg>
      <pc:sldChg chg="addSp delSp modSp mod modTransition modAnim">
        <pc:chgData name="주용 정" userId="99f512349b696321" providerId="LiveId" clId="{9DB7FB43-6ABC-4451-AD21-30C12D399114}" dt="2024-05-28T10:56:43.433" v="7986" actId="1076"/>
        <pc:sldMkLst>
          <pc:docMk/>
          <pc:sldMk cId="1709722263" sldId="262"/>
        </pc:sldMkLst>
        <pc:spChg chg="add mod ord">
          <ac:chgData name="주용 정" userId="99f512349b696321" providerId="LiveId" clId="{9DB7FB43-6ABC-4451-AD21-30C12D399114}" dt="2024-05-28T10:49:15.486" v="7879" actId="167"/>
          <ac:spMkLst>
            <pc:docMk/>
            <pc:sldMk cId="1709722263" sldId="262"/>
            <ac:spMk id="2" creationId="{27A808DB-CE4C-EA61-73FF-4AE65C2EAC92}"/>
          </ac:spMkLst>
        </pc:spChg>
        <pc:spChg chg="mod">
          <ac:chgData name="주용 정" userId="99f512349b696321" providerId="LiveId" clId="{9DB7FB43-6ABC-4451-AD21-30C12D399114}" dt="2024-05-27T10:22:38.041" v="54" actId="207"/>
          <ac:spMkLst>
            <pc:docMk/>
            <pc:sldMk cId="1709722263" sldId="262"/>
            <ac:spMk id="6" creationId="{8F6D1469-6BDB-B958-1149-0C362C51B608}"/>
          </ac:spMkLst>
        </pc:spChg>
        <pc:spChg chg="add del mod">
          <ac:chgData name="주용 정" userId="99f512349b696321" providerId="LiveId" clId="{9DB7FB43-6ABC-4451-AD21-30C12D399114}" dt="2024-05-27T10:31:11.185" v="279" actId="478"/>
          <ac:spMkLst>
            <pc:docMk/>
            <pc:sldMk cId="1709722263" sldId="262"/>
            <ac:spMk id="9" creationId="{32AEDD8B-89FF-4C0D-A912-1B5B6BA8A8B1}"/>
          </ac:spMkLst>
        </pc:spChg>
        <pc:spChg chg="add del mod">
          <ac:chgData name="주용 정" userId="99f512349b696321" providerId="LiveId" clId="{9DB7FB43-6ABC-4451-AD21-30C12D399114}" dt="2024-05-27T10:39:22.633" v="382" actId="478"/>
          <ac:spMkLst>
            <pc:docMk/>
            <pc:sldMk cId="1709722263" sldId="262"/>
            <ac:spMk id="12" creationId="{76782A49-4407-864C-D42A-F6F9FA8C4ADF}"/>
          </ac:spMkLst>
        </pc:spChg>
        <pc:spChg chg="add del mod">
          <ac:chgData name="주용 정" userId="99f512349b696321" providerId="LiveId" clId="{9DB7FB43-6ABC-4451-AD21-30C12D399114}" dt="2024-05-27T10:39:24.312" v="383" actId="478"/>
          <ac:spMkLst>
            <pc:docMk/>
            <pc:sldMk cId="1709722263" sldId="262"/>
            <ac:spMk id="15" creationId="{611C8E58-0ACB-BD4A-3D53-B2B22B4ECCE6}"/>
          </ac:spMkLst>
        </pc:spChg>
        <pc:spChg chg="add del mod">
          <ac:chgData name="주용 정" userId="99f512349b696321" providerId="LiveId" clId="{9DB7FB43-6ABC-4451-AD21-30C12D399114}" dt="2024-05-27T10:39:35.911" v="391" actId="478"/>
          <ac:spMkLst>
            <pc:docMk/>
            <pc:sldMk cId="1709722263" sldId="262"/>
            <ac:spMk id="17" creationId="{7164769A-CB37-008A-DE67-125E0F687518}"/>
          </ac:spMkLst>
        </pc:spChg>
        <pc:spChg chg="add del mod">
          <ac:chgData name="주용 정" userId="99f512349b696321" providerId="LiveId" clId="{9DB7FB43-6ABC-4451-AD21-30C12D399114}" dt="2024-05-27T10:39:37.865" v="392" actId="478"/>
          <ac:spMkLst>
            <pc:docMk/>
            <pc:sldMk cId="1709722263" sldId="262"/>
            <ac:spMk id="20" creationId="{B6F175DB-C475-2586-D022-C42947FC8C22}"/>
          </ac:spMkLst>
        </pc:spChg>
        <pc:spChg chg="add del mod">
          <ac:chgData name="주용 정" userId="99f512349b696321" providerId="LiveId" clId="{9DB7FB43-6ABC-4451-AD21-30C12D399114}" dt="2024-05-27T10:39:31.799" v="389" actId="478"/>
          <ac:spMkLst>
            <pc:docMk/>
            <pc:sldMk cId="1709722263" sldId="262"/>
            <ac:spMk id="23" creationId="{C870881D-06B1-F7A4-40CC-332896B2CF11}"/>
          </ac:spMkLst>
        </pc:spChg>
        <pc:spChg chg="add del mod">
          <ac:chgData name="주용 정" userId="99f512349b696321" providerId="LiveId" clId="{9DB7FB43-6ABC-4451-AD21-30C12D399114}" dt="2024-05-27T10:30:03.945" v="275" actId="14100"/>
          <ac:spMkLst>
            <pc:docMk/>
            <pc:sldMk cId="1709722263" sldId="262"/>
            <ac:spMk id="24" creationId="{32AEDD8B-89FF-4C0D-A912-1B5B6BA8A8B1}"/>
          </ac:spMkLst>
        </pc:spChg>
        <pc:spChg chg="add del mod">
          <ac:chgData name="주용 정" userId="99f512349b696321" providerId="LiveId" clId="{9DB7FB43-6ABC-4451-AD21-30C12D399114}" dt="2024-05-27T10:38:49.978" v="319" actId="478"/>
          <ac:spMkLst>
            <pc:docMk/>
            <pc:sldMk cId="1709722263" sldId="262"/>
            <ac:spMk id="32" creationId="{61F1C023-8797-FD6A-288D-B8E78640DD6C}"/>
          </ac:spMkLst>
        </pc:spChg>
        <pc:grpChg chg="mod">
          <ac:chgData name="주용 정" userId="99f512349b696321" providerId="LiveId" clId="{9DB7FB43-6ABC-4451-AD21-30C12D399114}" dt="2024-05-28T10:56:40.011" v="7985" actId="1076"/>
          <ac:grpSpMkLst>
            <pc:docMk/>
            <pc:sldMk cId="1709722263" sldId="262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6:43.433" v="7986" actId="1076"/>
          <ac:grpSpMkLst>
            <pc:docMk/>
            <pc:sldMk cId="1709722263" sldId="262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27T10:31:15.762" v="281" actId="1076"/>
          <ac:picMkLst>
            <pc:docMk/>
            <pc:sldMk cId="1709722263" sldId="262"/>
            <ac:picMk id="10" creationId="{FAE03B4F-EB76-C3CF-95F1-94F40CA7D1AA}"/>
          </ac:picMkLst>
        </pc:picChg>
        <pc:picChg chg="add del mod">
          <ac:chgData name="주용 정" userId="99f512349b696321" providerId="LiveId" clId="{9DB7FB43-6ABC-4451-AD21-30C12D399114}" dt="2024-05-27T10:39:18.945" v="381" actId="478"/>
          <ac:picMkLst>
            <pc:docMk/>
            <pc:sldMk cId="1709722263" sldId="262"/>
            <ac:picMk id="14" creationId="{99148EDC-DC59-A4FA-E0D6-776E73CC1A2C}"/>
          </ac:picMkLst>
        </pc:picChg>
        <pc:picChg chg="add del mod">
          <ac:chgData name="주용 정" userId="99f512349b696321" providerId="LiveId" clId="{9DB7FB43-6ABC-4451-AD21-30C12D399114}" dt="2024-05-27T10:39:14.077" v="364" actId="478"/>
          <ac:picMkLst>
            <pc:docMk/>
            <pc:sldMk cId="1709722263" sldId="262"/>
            <ac:picMk id="16" creationId="{F73EC601-85BB-868D-D363-C7178526B263}"/>
          </ac:picMkLst>
        </pc:picChg>
        <pc:picChg chg="add del mod">
          <ac:chgData name="주용 정" userId="99f512349b696321" providerId="LiveId" clId="{9DB7FB43-6ABC-4451-AD21-30C12D399114}" dt="2024-05-27T10:39:13.919" v="363" actId="478"/>
          <ac:picMkLst>
            <pc:docMk/>
            <pc:sldMk cId="1709722263" sldId="262"/>
            <ac:picMk id="18" creationId="{9DA571CA-C47A-B6B6-7F54-A7EE2263784C}"/>
          </ac:picMkLst>
        </pc:picChg>
        <pc:picChg chg="add del mod">
          <ac:chgData name="주용 정" userId="99f512349b696321" providerId="LiveId" clId="{9DB7FB43-6ABC-4451-AD21-30C12D399114}" dt="2024-05-27T10:39:13.757" v="362" actId="478"/>
          <ac:picMkLst>
            <pc:docMk/>
            <pc:sldMk cId="1709722263" sldId="262"/>
            <ac:picMk id="21" creationId="{07D455E8-6DBB-594F-2FB2-8C29CE553A82}"/>
          </ac:picMkLst>
        </pc:picChg>
        <pc:picChg chg="add del mod">
          <ac:chgData name="주용 정" userId="99f512349b696321" providerId="LiveId" clId="{9DB7FB43-6ABC-4451-AD21-30C12D399114}" dt="2024-05-27T10:38:50.922" v="320" actId="478"/>
          <ac:picMkLst>
            <pc:docMk/>
            <pc:sldMk cId="1709722263" sldId="262"/>
            <ac:picMk id="31" creationId="{F7718C36-0E10-7CFB-2359-8AC993FCC0C1}"/>
          </ac:picMkLst>
        </pc:picChg>
        <pc:picChg chg="add del mod">
          <ac:chgData name="주용 정" userId="99f512349b696321" providerId="LiveId" clId="{9DB7FB43-6ABC-4451-AD21-30C12D399114}" dt="2024-05-27T10:38:49.978" v="319" actId="478"/>
          <ac:picMkLst>
            <pc:docMk/>
            <pc:sldMk cId="1709722263" sldId="262"/>
            <ac:picMk id="33" creationId="{2D1FDEC5-0807-F6A0-EE22-556C03F72359}"/>
          </ac:picMkLst>
        </pc:picChg>
        <pc:picChg chg="add del mod">
          <ac:chgData name="주용 정" userId="99f512349b696321" providerId="LiveId" clId="{9DB7FB43-6ABC-4451-AD21-30C12D399114}" dt="2024-05-27T10:29:40.292" v="271" actId="1076"/>
          <ac:picMkLst>
            <pc:docMk/>
            <pc:sldMk cId="1709722263" sldId="262"/>
            <ac:picMk id="2050" creationId="{FAE03B4F-EB76-C3CF-95F1-94F40CA7D1AA}"/>
          </ac:picMkLst>
        </pc:picChg>
      </pc:sldChg>
      <pc:sldChg chg="del">
        <pc:chgData name="주용 정" userId="99f512349b696321" providerId="LiveId" clId="{9DB7FB43-6ABC-4451-AD21-30C12D399114}" dt="2024-05-27T10:36:07.650" v="302" actId="47"/>
        <pc:sldMkLst>
          <pc:docMk/>
          <pc:sldMk cId="1549394379" sldId="263"/>
        </pc:sldMkLst>
      </pc:sldChg>
      <pc:sldChg chg="addSp delSp modSp mod modTransition modAnim">
        <pc:chgData name="주용 정" userId="99f512349b696321" providerId="LiveId" clId="{9DB7FB43-6ABC-4451-AD21-30C12D399114}" dt="2024-05-28T10:49:20.026" v="7881" actId="167"/>
        <pc:sldMkLst>
          <pc:docMk/>
          <pc:sldMk cId="4004197274" sldId="264"/>
        </pc:sldMkLst>
        <pc:spChg chg="add mod ord">
          <ac:chgData name="주용 정" userId="99f512349b696321" providerId="LiveId" clId="{9DB7FB43-6ABC-4451-AD21-30C12D399114}" dt="2024-05-28T10:49:20.026" v="7881" actId="167"/>
          <ac:spMkLst>
            <pc:docMk/>
            <pc:sldMk cId="4004197274" sldId="264"/>
            <ac:spMk id="2" creationId="{F7006B6D-19DE-81FE-F4E7-216AFC5D3A9D}"/>
          </ac:spMkLst>
        </pc:spChg>
        <pc:spChg chg="mod">
          <ac:chgData name="주용 정" userId="99f512349b696321" providerId="LiveId" clId="{9DB7FB43-6ABC-4451-AD21-30C12D399114}" dt="2024-05-27T10:17:38.870" v="14" actId="1076"/>
          <ac:spMkLst>
            <pc:docMk/>
            <pc:sldMk cId="4004197274" sldId="264"/>
            <ac:spMk id="9" creationId="{BA1244E8-A2C1-9865-240B-29CB753A6C82}"/>
          </ac:spMkLst>
        </pc:spChg>
        <pc:spChg chg="mod">
          <ac:chgData name="주용 정" userId="99f512349b696321" providerId="LiveId" clId="{9DB7FB43-6ABC-4451-AD21-30C12D399114}" dt="2024-05-27T10:17:38.870" v="14" actId="1076"/>
          <ac:spMkLst>
            <pc:docMk/>
            <pc:sldMk cId="4004197274" sldId="264"/>
            <ac:spMk id="10" creationId="{6392F8FB-E0AA-70E4-7FC3-5A7F7620AF88}"/>
          </ac:spMkLst>
        </pc:spChg>
        <pc:spChg chg="mod">
          <ac:chgData name="주용 정" userId="99f512349b696321" providerId="LiveId" clId="{9DB7FB43-6ABC-4451-AD21-30C12D399114}" dt="2024-05-27T10:17:38.870" v="14" actId="1076"/>
          <ac:spMkLst>
            <pc:docMk/>
            <pc:sldMk cId="4004197274" sldId="264"/>
            <ac:spMk id="11" creationId="{78B11705-C270-1F1E-4BB1-9362F148DE9C}"/>
          </ac:spMkLst>
        </pc:spChg>
        <pc:spChg chg="mod">
          <ac:chgData name="주용 정" userId="99f512349b696321" providerId="LiveId" clId="{9DB7FB43-6ABC-4451-AD21-30C12D399114}" dt="2024-05-27T10:17:38.870" v="14" actId="1076"/>
          <ac:spMkLst>
            <pc:docMk/>
            <pc:sldMk cId="4004197274" sldId="264"/>
            <ac:spMk id="12" creationId="{F3BFDBFF-A62C-48A4-5D96-E38EAEDE4A94}"/>
          </ac:spMkLst>
        </pc:spChg>
        <pc:spChg chg="mod">
          <ac:chgData name="주용 정" userId="99f512349b696321" providerId="LiveId" clId="{9DB7FB43-6ABC-4451-AD21-30C12D399114}" dt="2024-05-27T10:17:28.118" v="12" actId="207"/>
          <ac:spMkLst>
            <pc:docMk/>
            <pc:sldMk cId="4004197274" sldId="264"/>
            <ac:spMk id="18" creationId="{19ED20CE-E8C0-44E7-83D6-EFAA943313B1}"/>
          </ac:spMkLst>
        </pc:spChg>
        <pc:spChg chg="mod">
          <ac:chgData name="주용 정" userId="99f512349b696321" providerId="LiveId" clId="{9DB7FB43-6ABC-4451-AD21-30C12D399114}" dt="2024-05-27T10:17:00.939" v="4" actId="14100"/>
          <ac:spMkLst>
            <pc:docMk/>
            <pc:sldMk cId="4004197274" sldId="264"/>
            <ac:spMk id="22" creationId="{C6A0C031-77C1-29F5-6931-7BB1334B17CD}"/>
          </ac:spMkLst>
        </pc:spChg>
        <pc:spChg chg="mod">
          <ac:chgData name="주용 정" userId="99f512349b696321" providerId="LiveId" clId="{9DB7FB43-6ABC-4451-AD21-30C12D399114}" dt="2024-05-27T10:17:28.118" v="12" actId="207"/>
          <ac:spMkLst>
            <pc:docMk/>
            <pc:sldMk cId="4004197274" sldId="264"/>
            <ac:spMk id="38" creationId="{185BD9C7-067F-4664-BCCE-A12860911865}"/>
          </ac:spMkLst>
        </pc:spChg>
        <pc:spChg chg="mod">
          <ac:chgData name="주용 정" userId="99f512349b696321" providerId="LiveId" clId="{9DB7FB43-6ABC-4451-AD21-30C12D399114}" dt="2024-05-27T10:17:28.118" v="12" actId="207"/>
          <ac:spMkLst>
            <pc:docMk/>
            <pc:sldMk cId="4004197274" sldId="264"/>
            <ac:spMk id="39" creationId="{8F803BD9-0A3B-4634-8B93-05950800BAB5}"/>
          </ac:spMkLst>
        </pc:spChg>
        <pc:spChg chg="mod">
          <ac:chgData name="주용 정" userId="99f512349b696321" providerId="LiveId" clId="{9DB7FB43-6ABC-4451-AD21-30C12D399114}" dt="2024-05-27T10:17:28.118" v="12" actId="207"/>
          <ac:spMkLst>
            <pc:docMk/>
            <pc:sldMk cId="4004197274" sldId="264"/>
            <ac:spMk id="40" creationId="{8F803BD9-0A3B-4634-8B93-05950800BAB5}"/>
          </ac:spMkLst>
        </pc:spChg>
        <pc:picChg chg="add del mod">
          <ac:chgData name="주용 정" userId="99f512349b696321" providerId="LiveId" clId="{9DB7FB43-6ABC-4451-AD21-30C12D399114}" dt="2024-05-27T10:20:55.953" v="46" actId="478"/>
          <ac:picMkLst>
            <pc:docMk/>
            <pc:sldMk cId="4004197274" sldId="264"/>
            <ac:picMk id="1026" creationId="{59CFE96A-5FB8-63DF-C9CC-77F8E82176C9}"/>
          </ac:picMkLst>
        </pc:picChg>
        <pc:picChg chg="add mod">
          <ac:chgData name="주용 정" userId="99f512349b696321" providerId="LiveId" clId="{9DB7FB43-6ABC-4451-AD21-30C12D399114}" dt="2024-05-27T10:23:24.433" v="59" actId="1076"/>
          <ac:picMkLst>
            <pc:docMk/>
            <pc:sldMk cId="4004197274" sldId="264"/>
            <ac:picMk id="1028" creationId="{EBF61180-DB39-2A89-6E2D-A659CF17F1C0}"/>
          </ac:picMkLst>
        </pc:picChg>
        <pc:picChg chg="add">
          <ac:chgData name="주용 정" userId="99f512349b696321" providerId="LiveId" clId="{9DB7FB43-6ABC-4451-AD21-30C12D399114}" dt="2024-05-27T10:24:35.243" v="63"/>
          <ac:picMkLst>
            <pc:docMk/>
            <pc:sldMk cId="4004197274" sldId="264"/>
            <ac:picMk id="1030" creationId="{F0D74CEC-1BC3-FE55-633F-08D4A0F7C972}"/>
          </ac:picMkLst>
        </pc:picChg>
        <pc:picChg chg="add del">
          <ac:chgData name="주용 정" userId="99f512349b696321" providerId="LiveId" clId="{9DB7FB43-6ABC-4451-AD21-30C12D399114}" dt="2024-05-27T10:24:42.969" v="65" actId="478"/>
          <ac:picMkLst>
            <pc:docMk/>
            <pc:sldMk cId="4004197274" sldId="264"/>
            <ac:picMk id="1032" creationId="{CD13CED8-94C5-8BDF-E405-76A996CE7ACC}"/>
          </ac:picMkLst>
        </pc:picChg>
        <pc:picChg chg="add mod">
          <ac:chgData name="주용 정" userId="99f512349b696321" providerId="LiveId" clId="{9DB7FB43-6ABC-4451-AD21-30C12D399114}" dt="2024-05-27T10:24:49.564" v="67" actId="1076"/>
          <ac:picMkLst>
            <pc:docMk/>
            <pc:sldMk cId="4004197274" sldId="264"/>
            <ac:picMk id="1034" creationId="{90AFE3CC-D711-1145-294F-946DE1977C0C}"/>
          </ac:picMkLst>
        </pc:picChg>
      </pc:sldChg>
      <pc:sldChg chg="addSp delSp modSp add mod modAnim">
        <pc:chgData name="주용 정" userId="99f512349b696321" providerId="LiveId" clId="{9DB7FB43-6ABC-4451-AD21-30C12D399114}" dt="2024-05-28T10:49:09.798" v="7877" actId="167"/>
        <pc:sldMkLst>
          <pc:docMk/>
          <pc:sldMk cId="1265278483" sldId="265"/>
        </pc:sldMkLst>
        <pc:spChg chg="add mod ord">
          <ac:chgData name="주용 정" userId="99f512349b696321" providerId="LiveId" clId="{9DB7FB43-6ABC-4451-AD21-30C12D399114}" dt="2024-05-28T10:49:09.798" v="7877" actId="167"/>
          <ac:spMkLst>
            <pc:docMk/>
            <pc:sldMk cId="1265278483" sldId="265"/>
            <ac:spMk id="2" creationId="{3285B851-73F9-CA4D-CD63-2C666D723786}"/>
          </ac:spMkLst>
        </pc:spChg>
        <pc:spChg chg="mod">
          <ac:chgData name="주용 정" userId="99f512349b696321" providerId="LiveId" clId="{9DB7FB43-6ABC-4451-AD21-30C12D399114}" dt="2024-05-27T10:40:28.948" v="408" actId="207"/>
          <ac:spMkLst>
            <pc:docMk/>
            <pc:sldMk cId="1265278483" sldId="265"/>
            <ac:spMk id="6" creationId="{8F6D1469-6BDB-B958-1149-0C362C51B608}"/>
          </ac:spMkLst>
        </pc:spChg>
        <pc:spChg chg="mod">
          <ac:chgData name="주용 정" userId="99f512349b696321" providerId="LiveId" clId="{9DB7FB43-6ABC-4451-AD21-30C12D399114}" dt="2024-05-27T10:44:03.302" v="695" actId="1076"/>
          <ac:spMkLst>
            <pc:docMk/>
            <pc:sldMk cId="1265278483" sldId="265"/>
            <ac:spMk id="24" creationId="{32AEDD8B-89FF-4C0D-A912-1B5B6BA8A8B1}"/>
          </ac:spMkLst>
        </pc:spChg>
        <pc:grpChg chg="del mod">
          <ac:chgData name="주용 정" userId="99f512349b696321" providerId="LiveId" clId="{9DB7FB43-6ABC-4451-AD21-30C12D399114}" dt="2024-05-27T10:42:54.878" v="690" actId="478"/>
          <ac:grpSpMkLst>
            <pc:docMk/>
            <pc:sldMk cId="1265278483" sldId="265"/>
            <ac:grpSpMk id="25" creationId="{AF651DFF-74EC-4640-BAA5-58FBA5F818AB}"/>
          </ac:grpSpMkLst>
        </pc:grpChg>
        <pc:grpChg chg="del mod">
          <ac:chgData name="주용 정" userId="99f512349b696321" providerId="LiveId" clId="{9DB7FB43-6ABC-4451-AD21-30C12D399114}" dt="2024-05-27T10:42:58.302" v="691" actId="478"/>
          <ac:grpSpMkLst>
            <pc:docMk/>
            <pc:sldMk cId="1265278483" sldId="265"/>
            <ac:grpSpMk id="26" creationId="{4270C7A1-BE65-40C3-9F58-E273166F362C}"/>
          </ac:grpSpMkLst>
        </pc:grpChg>
        <pc:picChg chg="del">
          <ac:chgData name="주용 정" userId="99f512349b696321" providerId="LiveId" clId="{9DB7FB43-6ABC-4451-AD21-30C12D399114}" dt="2024-05-27T10:40:01.558" v="394" actId="478"/>
          <ac:picMkLst>
            <pc:docMk/>
            <pc:sldMk cId="1265278483" sldId="265"/>
            <ac:picMk id="10" creationId="{FAE03B4F-EB76-C3CF-95F1-94F40CA7D1AA}"/>
          </ac:picMkLst>
        </pc:picChg>
        <pc:picChg chg="add mod">
          <ac:chgData name="주용 정" userId="99f512349b696321" providerId="LiveId" clId="{9DB7FB43-6ABC-4451-AD21-30C12D399114}" dt="2024-05-27T10:46:03.877" v="699" actId="1076"/>
          <ac:picMkLst>
            <pc:docMk/>
            <pc:sldMk cId="1265278483" sldId="265"/>
            <ac:picMk id="3074" creationId="{AA407D92-C8AA-8B4A-3F4B-B7EEC9CE7964}"/>
          </ac:picMkLst>
        </pc:picChg>
      </pc:sldChg>
      <pc:sldChg chg="del">
        <pc:chgData name="주용 정" userId="99f512349b696321" providerId="LiveId" clId="{9DB7FB43-6ABC-4451-AD21-30C12D399114}" dt="2024-05-27T10:36:06.043" v="299" actId="47"/>
        <pc:sldMkLst>
          <pc:docMk/>
          <pc:sldMk cId="3326295058" sldId="265"/>
        </pc:sldMkLst>
      </pc:sldChg>
      <pc:sldChg chg="del">
        <pc:chgData name="주용 정" userId="99f512349b696321" providerId="LiveId" clId="{9DB7FB43-6ABC-4451-AD21-30C12D399114}" dt="2024-05-27T10:36:06.560" v="300" actId="47"/>
        <pc:sldMkLst>
          <pc:docMk/>
          <pc:sldMk cId="761368645" sldId="266"/>
        </pc:sldMkLst>
      </pc:sldChg>
      <pc:sldChg chg="addSp delSp modSp add mod modAnim">
        <pc:chgData name="주용 정" userId="99f512349b696321" providerId="LiveId" clId="{9DB7FB43-6ABC-4451-AD21-30C12D399114}" dt="2024-05-28T10:56:15.968" v="7980" actId="14100"/>
        <pc:sldMkLst>
          <pc:docMk/>
          <pc:sldMk cId="2124813925" sldId="266"/>
        </pc:sldMkLst>
        <pc:spChg chg="add mod">
          <ac:chgData name="주용 정" userId="99f512349b696321" providerId="LiveId" clId="{9DB7FB43-6ABC-4451-AD21-30C12D399114}" dt="2024-05-27T11:03:41.462" v="870" actId="113"/>
          <ac:spMkLst>
            <pc:docMk/>
            <pc:sldMk cId="2124813925" sldId="266"/>
            <ac:spMk id="2" creationId="{828E1457-28DA-E7F9-AB64-CE22E302FE84}"/>
          </ac:spMkLst>
        </pc:spChg>
        <pc:spChg chg="add mod ord">
          <ac:chgData name="주용 정" userId="99f512349b696321" providerId="LiveId" clId="{9DB7FB43-6ABC-4451-AD21-30C12D399114}" dt="2024-05-28T10:49:04.663" v="7875" actId="167"/>
          <ac:spMkLst>
            <pc:docMk/>
            <pc:sldMk cId="2124813925" sldId="266"/>
            <ac:spMk id="3" creationId="{06B44B34-2871-D813-F56A-BD837884CBDC}"/>
          </ac:spMkLst>
        </pc:spChg>
        <pc:spChg chg="del">
          <ac:chgData name="주용 정" userId="99f512349b696321" providerId="LiveId" clId="{9DB7FB43-6ABC-4451-AD21-30C12D399114}" dt="2024-05-27T10:47:42.978" v="705" actId="478"/>
          <ac:spMkLst>
            <pc:docMk/>
            <pc:sldMk cId="2124813925" sldId="266"/>
            <ac:spMk id="6" creationId="{8F6D1469-6BDB-B958-1149-0C362C51B608}"/>
          </ac:spMkLst>
        </pc:spChg>
        <pc:spChg chg="mod">
          <ac:chgData name="주용 정" userId="99f512349b696321" providerId="LiveId" clId="{9DB7FB43-6ABC-4451-AD21-30C12D399114}" dt="2024-05-27T11:54:09.135" v="2604" actId="1076"/>
          <ac:spMkLst>
            <pc:docMk/>
            <pc:sldMk cId="2124813925" sldId="266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6:13.288" v="7979" actId="14100"/>
          <ac:grpSpMkLst>
            <pc:docMk/>
            <pc:sldMk cId="2124813925" sldId="266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6:15.968" v="7980" actId="14100"/>
          <ac:grpSpMkLst>
            <pc:docMk/>
            <pc:sldMk cId="2124813925" sldId="266"/>
            <ac:grpSpMk id="26" creationId="{4270C7A1-BE65-40C3-9F58-E273166F362C}"/>
          </ac:grpSpMkLst>
        </pc:grpChg>
        <pc:picChg chg="del">
          <ac:chgData name="주용 정" userId="99f512349b696321" providerId="LiveId" clId="{9DB7FB43-6ABC-4451-AD21-30C12D399114}" dt="2024-05-27T10:47:14.163" v="702" actId="478"/>
          <ac:picMkLst>
            <pc:docMk/>
            <pc:sldMk cId="2124813925" sldId="266"/>
            <ac:picMk id="10" creationId="{FAE03B4F-EB76-C3CF-95F1-94F40CA7D1AA}"/>
          </ac:picMkLst>
        </pc:picChg>
      </pc:sldChg>
      <pc:sldChg chg="modSp add mod">
        <pc:chgData name="주용 정" userId="99f512349b696321" providerId="LiveId" clId="{9DB7FB43-6ABC-4451-AD21-30C12D399114}" dt="2024-05-27T12:18:24.392" v="2985" actId="1076"/>
        <pc:sldMkLst>
          <pc:docMk/>
          <pc:sldMk cId="297120062" sldId="267"/>
        </pc:sldMkLst>
        <pc:spChg chg="mod">
          <ac:chgData name="주용 정" userId="99f512349b696321" providerId="LiveId" clId="{9DB7FB43-6ABC-4451-AD21-30C12D399114}" dt="2024-05-27T12:18:24.392" v="2985" actId="1076"/>
          <ac:spMkLst>
            <pc:docMk/>
            <pc:sldMk cId="297120062" sldId="267"/>
            <ac:spMk id="2" creationId="{6F4A86D0-7423-FAD9-E6B6-7BC79AA337D3}"/>
          </ac:spMkLst>
        </pc:spChg>
        <pc:spChg chg="mod">
          <ac:chgData name="주용 정" userId="99f512349b696321" providerId="LiveId" clId="{9DB7FB43-6ABC-4451-AD21-30C12D399114}" dt="2024-05-27T10:48:34.294" v="709" actId="207"/>
          <ac:spMkLst>
            <pc:docMk/>
            <pc:sldMk cId="297120062" sldId="267"/>
            <ac:spMk id="11" creationId="{FA0F40EB-A3D3-4614-8393-DF7FE8F2EC41}"/>
          </ac:spMkLst>
        </pc:spChg>
      </pc:sldChg>
      <pc:sldChg chg="del">
        <pc:chgData name="주용 정" userId="99f512349b696321" providerId="LiveId" clId="{9DB7FB43-6ABC-4451-AD21-30C12D399114}" dt="2024-05-27T10:36:03.288" v="296" actId="47"/>
        <pc:sldMkLst>
          <pc:docMk/>
          <pc:sldMk cId="3365578614" sldId="267"/>
        </pc:sldMkLst>
      </pc:sldChg>
      <pc:sldChg chg="modSp add del mod modAnim">
        <pc:chgData name="주용 정" userId="99f512349b696321" providerId="LiveId" clId="{9DB7FB43-6ABC-4451-AD21-30C12D399114}" dt="2024-05-27T11:33:14.058" v="2007" actId="47"/>
        <pc:sldMkLst>
          <pc:docMk/>
          <pc:sldMk cId="894887019" sldId="268"/>
        </pc:sldMkLst>
        <pc:spChg chg="mod">
          <ac:chgData name="주용 정" userId="99f512349b696321" providerId="LiveId" clId="{9DB7FB43-6ABC-4451-AD21-30C12D399114}" dt="2024-05-27T11:03:54.636" v="872" actId="207"/>
          <ac:spMkLst>
            <pc:docMk/>
            <pc:sldMk cId="894887019" sldId="268"/>
            <ac:spMk id="2" creationId="{828E1457-28DA-E7F9-AB64-CE22E302FE84}"/>
          </ac:spMkLst>
        </pc:spChg>
        <pc:spChg chg="mod">
          <ac:chgData name="주용 정" userId="99f512349b696321" providerId="LiveId" clId="{9DB7FB43-6ABC-4451-AD21-30C12D399114}" dt="2024-05-27T11:27:09.890" v="1922" actId="20577"/>
          <ac:spMkLst>
            <pc:docMk/>
            <pc:sldMk cId="894887019" sldId="268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7T11:26:33.805" v="1912" actId="1076"/>
          <ac:grpSpMkLst>
            <pc:docMk/>
            <pc:sldMk cId="894887019" sldId="268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7T11:26:33.805" v="1912" actId="1076"/>
          <ac:grpSpMkLst>
            <pc:docMk/>
            <pc:sldMk cId="894887019" sldId="268"/>
            <ac:grpSpMk id="26" creationId="{4270C7A1-BE65-40C3-9F58-E273166F362C}"/>
          </ac:grpSpMkLst>
        </pc:grpChg>
      </pc:sldChg>
      <pc:sldChg chg="del">
        <pc:chgData name="주용 정" userId="99f512349b696321" providerId="LiveId" clId="{9DB7FB43-6ABC-4451-AD21-30C12D399114}" dt="2024-05-27T10:36:03.971" v="297" actId="47"/>
        <pc:sldMkLst>
          <pc:docMk/>
          <pc:sldMk cId="2580677652" sldId="268"/>
        </pc:sldMkLst>
      </pc:sldChg>
      <pc:sldChg chg="addSp delSp modSp add mod modAnim">
        <pc:chgData name="주용 정" userId="99f512349b696321" providerId="LiveId" clId="{9DB7FB43-6ABC-4451-AD21-30C12D399114}" dt="2024-05-29T00:50:37.044" v="10849" actId="22"/>
        <pc:sldMkLst>
          <pc:docMk/>
          <pc:sldMk cId="805726207" sldId="269"/>
        </pc:sldMkLst>
        <pc:spChg chg="mod">
          <ac:chgData name="주용 정" userId="99f512349b696321" providerId="LiveId" clId="{9DB7FB43-6ABC-4451-AD21-30C12D399114}" dt="2024-05-27T10:52:56.329" v="856" actId="207"/>
          <ac:spMkLst>
            <pc:docMk/>
            <pc:sldMk cId="805726207" sldId="269"/>
            <ac:spMk id="2" creationId="{828E1457-28DA-E7F9-AB64-CE22E302FE84}"/>
          </ac:spMkLst>
        </pc:spChg>
        <pc:spChg chg="add mod ord">
          <ac:chgData name="주용 정" userId="99f512349b696321" providerId="LiveId" clId="{9DB7FB43-6ABC-4451-AD21-30C12D399114}" dt="2024-05-28T10:48:15.942" v="7861" actId="167"/>
          <ac:spMkLst>
            <pc:docMk/>
            <pc:sldMk cId="805726207" sldId="269"/>
            <ac:spMk id="3" creationId="{D804DDEB-9B39-09C3-2BE7-742A25420507}"/>
          </ac:spMkLst>
        </pc:spChg>
        <pc:spChg chg="add del">
          <ac:chgData name="주용 정" userId="99f512349b696321" providerId="LiveId" clId="{9DB7FB43-6ABC-4451-AD21-30C12D399114}" dt="2024-05-29T00:50:37.044" v="10849" actId="22"/>
          <ac:spMkLst>
            <pc:docMk/>
            <pc:sldMk cId="805726207" sldId="269"/>
            <ac:spMk id="5" creationId="{3FA4BF93-96BF-0B55-9903-5EEE468FC6F6}"/>
          </ac:spMkLst>
        </pc:spChg>
        <pc:spChg chg="mod">
          <ac:chgData name="주용 정" userId="99f512349b696321" providerId="LiveId" clId="{9DB7FB43-6ABC-4451-AD21-30C12D399114}" dt="2024-05-28T09:18:05.733" v="3551" actId="20577"/>
          <ac:spMkLst>
            <pc:docMk/>
            <pc:sldMk cId="805726207" sldId="269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5:34.551" v="7970" actId="14100"/>
          <ac:grpSpMkLst>
            <pc:docMk/>
            <pc:sldMk cId="805726207" sldId="269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5:30.972" v="7969" actId="14100"/>
          <ac:grpSpMkLst>
            <pc:docMk/>
            <pc:sldMk cId="805726207" sldId="269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28T09:14:17.337" v="3102" actId="1076"/>
          <ac:picMkLst>
            <pc:docMk/>
            <pc:sldMk cId="805726207" sldId="269"/>
            <ac:picMk id="1026" creationId="{65E9F5F0-4D08-4345-A1C2-FA7FB617D888}"/>
          </ac:picMkLst>
        </pc:picChg>
      </pc:sldChg>
      <pc:sldChg chg="del">
        <pc:chgData name="주용 정" userId="99f512349b696321" providerId="LiveId" clId="{9DB7FB43-6ABC-4451-AD21-30C12D399114}" dt="2024-05-27T10:36:02.201" v="294" actId="47"/>
        <pc:sldMkLst>
          <pc:docMk/>
          <pc:sldMk cId="1078889063" sldId="269"/>
        </pc:sldMkLst>
      </pc:sldChg>
      <pc:sldChg chg="del">
        <pc:chgData name="주용 정" userId="99f512349b696321" providerId="LiveId" clId="{9DB7FB43-6ABC-4451-AD21-30C12D399114}" dt="2024-05-27T10:36:01.572" v="293" actId="47"/>
        <pc:sldMkLst>
          <pc:docMk/>
          <pc:sldMk cId="112489648" sldId="270"/>
        </pc:sldMkLst>
      </pc:sldChg>
      <pc:sldChg chg="addSp modSp add mod">
        <pc:chgData name="주용 정" userId="99f512349b696321" providerId="LiveId" clId="{9DB7FB43-6ABC-4451-AD21-30C12D399114}" dt="2024-05-28T10:56:07.050" v="7977" actId="14100"/>
        <pc:sldMkLst>
          <pc:docMk/>
          <pc:sldMk cId="3389124961" sldId="270"/>
        </pc:sldMkLst>
        <pc:spChg chg="add mod ord">
          <ac:chgData name="주용 정" userId="99f512349b696321" providerId="LiveId" clId="{9DB7FB43-6ABC-4451-AD21-30C12D399114}" dt="2024-05-28T10:49:01.057" v="7873" actId="167"/>
          <ac:spMkLst>
            <pc:docMk/>
            <pc:sldMk cId="3389124961" sldId="270"/>
            <ac:spMk id="3" creationId="{3ED42210-057F-4A2D-0214-7E0F0CFAD9F7}"/>
          </ac:spMkLst>
        </pc:spChg>
        <pc:spChg chg="mod">
          <ac:chgData name="주용 정" userId="99f512349b696321" providerId="LiveId" clId="{9DB7FB43-6ABC-4451-AD21-30C12D399114}" dt="2024-05-27T11:54:25.434" v="2607" actId="1076"/>
          <ac:spMkLst>
            <pc:docMk/>
            <pc:sldMk cId="3389124961" sldId="270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6:03.615" v="7976" actId="14100"/>
          <ac:grpSpMkLst>
            <pc:docMk/>
            <pc:sldMk cId="3389124961" sldId="270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6:07.050" v="7977" actId="14100"/>
          <ac:grpSpMkLst>
            <pc:docMk/>
            <pc:sldMk cId="3389124961" sldId="270"/>
            <ac:grpSpMk id="26" creationId="{4270C7A1-BE65-40C3-9F58-E273166F362C}"/>
          </ac:grpSpMkLst>
        </pc:grpChg>
      </pc:sldChg>
      <pc:sldChg chg="addSp modSp add mod">
        <pc:chgData name="주용 정" userId="99f512349b696321" providerId="LiveId" clId="{9DB7FB43-6ABC-4451-AD21-30C12D399114}" dt="2024-05-28T10:55:58.097" v="7974" actId="14100"/>
        <pc:sldMkLst>
          <pc:docMk/>
          <pc:sldMk cId="2073087493" sldId="271"/>
        </pc:sldMkLst>
        <pc:spChg chg="add mod ord">
          <ac:chgData name="주용 정" userId="99f512349b696321" providerId="LiveId" clId="{9DB7FB43-6ABC-4451-AD21-30C12D399114}" dt="2024-05-28T10:48:49.657" v="7868" actId="167"/>
          <ac:spMkLst>
            <pc:docMk/>
            <pc:sldMk cId="2073087493" sldId="271"/>
            <ac:spMk id="3" creationId="{C8643D15-050F-363C-3364-F23A4BBE2F7B}"/>
          </ac:spMkLst>
        </pc:spChg>
        <pc:spChg chg="add mod ord">
          <ac:chgData name="주용 정" userId="99f512349b696321" providerId="LiveId" clId="{9DB7FB43-6ABC-4451-AD21-30C12D399114}" dt="2024-05-28T10:48:57.026" v="7871" actId="167"/>
          <ac:spMkLst>
            <pc:docMk/>
            <pc:sldMk cId="2073087493" sldId="271"/>
            <ac:spMk id="4" creationId="{3E31BFF9-4267-6F9B-77C5-FD14F977EBBF}"/>
          </ac:spMkLst>
        </pc:spChg>
        <pc:spChg chg="mod">
          <ac:chgData name="주용 정" userId="99f512349b696321" providerId="LiveId" clId="{9DB7FB43-6ABC-4451-AD21-30C12D399114}" dt="2024-05-27T11:54:32.683" v="2611" actId="1076"/>
          <ac:spMkLst>
            <pc:docMk/>
            <pc:sldMk cId="2073087493" sldId="271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5:54.362" v="7973" actId="14100"/>
          <ac:grpSpMkLst>
            <pc:docMk/>
            <pc:sldMk cId="2073087493" sldId="271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5:58.097" v="7974" actId="14100"/>
          <ac:grpSpMkLst>
            <pc:docMk/>
            <pc:sldMk cId="2073087493" sldId="271"/>
            <ac:grpSpMk id="26" creationId="{4270C7A1-BE65-40C3-9F58-E273166F362C}"/>
          </ac:grpSpMkLst>
        </pc:grpChg>
      </pc:sldChg>
      <pc:sldChg chg="del">
        <pc:chgData name="주용 정" userId="99f512349b696321" providerId="LiveId" clId="{9DB7FB43-6ABC-4451-AD21-30C12D399114}" dt="2024-05-27T10:36:00.811" v="292" actId="47"/>
        <pc:sldMkLst>
          <pc:docMk/>
          <pc:sldMk cId="4270869941" sldId="271"/>
        </pc:sldMkLst>
      </pc:sldChg>
      <pc:sldChg chg="addSp delSp modSp add mod modAnim">
        <pc:chgData name="주용 정" userId="99f512349b696321" providerId="LiveId" clId="{9DB7FB43-6ABC-4451-AD21-30C12D399114}" dt="2024-05-31T07:38:50.354" v="22661" actId="1076"/>
        <pc:sldMkLst>
          <pc:docMk/>
          <pc:sldMk cId="3059036679" sldId="272"/>
        </pc:sldMkLst>
        <pc:spChg chg="add mod">
          <ac:chgData name="주용 정" userId="99f512349b696321" providerId="LiveId" clId="{9DB7FB43-6ABC-4451-AD21-30C12D399114}" dt="2024-05-27T11:32:59.738" v="2006" actId="1076"/>
          <ac:spMkLst>
            <pc:docMk/>
            <pc:sldMk cId="3059036679" sldId="272"/>
            <ac:spMk id="3" creationId="{AD8B74F5-2E7A-15FE-3E22-2D3D80F9699A}"/>
          </ac:spMkLst>
        </pc:spChg>
        <pc:spChg chg="add mod">
          <ac:chgData name="주용 정" userId="99f512349b696321" providerId="LiveId" clId="{9DB7FB43-6ABC-4451-AD21-30C12D399114}" dt="2024-05-27T11:32:23.397" v="2000" actId="1076"/>
          <ac:spMkLst>
            <pc:docMk/>
            <pc:sldMk cId="3059036679" sldId="272"/>
            <ac:spMk id="4" creationId="{82A5F1CA-B0F3-BE97-2D2A-22DE5FEA204A}"/>
          </ac:spMkLst>
        </pc:spChg>
        <pc:spChg chg="add del mod ord">
          <ac:chgData name="주용 정" userId="99f512349b696321" providerId="LiveId" clId="{9DB7FB43-6ABC-4451-AD21-30C12D399114}" dt="2024-05-28T10:48:44.767" v="7866" actId="478"/>
          <ac:spMkLst>
            <pc:docMk/>
            <pc:sldMk cId="3059036679" sldId="272"/>
            <ac:spMk id="5" creationId="{D86B60A0-FB30-C3A8-1181-B08C00E9C25C}"/>
          </ac:spMkLst>
        </pc:spChg>
        <pc:spChg chg="add mod ord">
          <ac:chgData name="주용 정" userId="99f512349b696321" providerId="LiveId" clId="{9DB7FB43-6ABC-4451-AD21-30C12D399114}" dt="2024-05-28T10:48:28.933" v="7865" actId="167"/>
          <ac:spMkLst>
            <pc:docMk/>
            <pc:sldMk cId="3059036679" sldId="272"/>
            <ac:spMk id="6" creationId="{25F088A8-C8D0-0911-9FC3-24FCBC8755C7}"/>
          </ac:spMkLst>
        </pc:spChg>
        <pc:spChg chg="mod">
          <ac:chgData name="주용 정" userId="99f512349b696321" providerId="LiveId" clId="{9DB7FB43-6ABC-4451-AD21-30C12D399114}" dt="2024-05-27T11:55:58.031" v="2614" actId="255"/>
          <ac:spMkLst>
            <pc:docMk/>
            <pc:sldMk cId="3059036679" sldId="272"/>
            <ac:spMk id="24" creationId="{32AEDD8B-89FF-4C0D-A912-1B5B6BA8A8B1}"/>
          </ac:spMkLst>
        </pc:spChg>
        <pc:grpChg chg="add mod">
          <ac:chgData name="주용 정" userId="99f512349b696321" providerId="LiveId" clId="{9DB7FB43-6ABC-4451-AD21-30C12D399114}" dt="2024-05-28T10:57:13.888" v="7988" actId="1076"/>
          <ac:grpSpMkLst>
            <pc:docMk/>
            <pc:sldMk cId="3059036679" sldId="272"/>
            <ac:grpSpMk id="9" creationId="{7998B69E-C8B3-DFFB-5384-9259DB2AE06F}"/>
          </ac:grpSpMkLst>
        </pc:grpChg>
        <pc:grpChg chg="add del">
          <ac:chgData name="주용 정" userId="99f512349b696321" providerId="LiveId" clId="{9DB7FB43-6ABC-4451-AD21-30C12D399114}" dt="2024-05-31T07:38:46.846" v="22660" actId="478"/>
          <ac:grpSpMkLst>
            <pc:docMk/>
            <pc:sldMk cId="3059036679" sldId="272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5:39.800" v="7971" actId="14100"/>
          <ac:grpSpMkLst>
            <pc:docMk/>
            <pc:sldMk cId="3059036679" sldId="272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31T07:38:50.354" v="22661" actId="1076"/>
          <ac:picMkLst>
            <pc:docMk/>
            <pc:sldMk cId="3059036679" sldId="272"/>
            <ac:picMk id="4098" creationId="{FA7033D9-9425-3C31-53B9-9FEB7DABEA75}"/>
          </ac:picMkLst>
        </pc:picChg>
        <pc:picChg chg="add mod">
          <ac:chgData name="주용 정" userId="99f512349b696321" providerId="LiveId" clId="{9DB7FB43-6ABC-4451-AD21-30C12D399114}" dt="2024-05-27T11:56:04.656" v="2615" actId="1076"/>
          <ac:picMkLst>
            <pc:docMk/>
            <pc:sldMk cId="3059036679" sldId="272"/>
            <ac:picMk id="4100" creationId="{03F75EA9-DCBE-D3E8-EE69-F0C845968F54}"/>
          </ac:picMkLst>
        </pc:picChg>
        <pc:cxnChg chg="mod">
          <ac:chgData name="주용 정" userId="99f512349b696321" providerId="LiveId" clId="{9DB7FB43-6ABC-4451-AD21-30C12D399114}" dt="2024-05-28T10:57:07.453" v="7987"/>
          <ac:cxnSpMkLst>
            <pc:docMk/>
            <pc:sldMk cId="3059036679" sldId="272"/>
            <ac:cxnSpMk id="10" creationId="{2B43B7BD-7894-597E-7B9D-BC31323D7E5A}"/>
          </ac:cxnSpMkLst>
        </pc:cxnChg>
        <pc:cxnChg chg="mod">
          <ac:chgData name="주용 정" userId="99f512349b696321" providerId="LiveId" clId="{9DB7FB43-6ABC-4451-AD21-30C12D399114}" dt="2024-05-28T10:57:07.453" v="7987"/>
          <ac:cxnSpMkLst>
            <pc:docMk/>
            <pc:sldMk cId="3059036679" sldId="272"/>
            <ac:cxnSpMk id="12" creationId="{A09A4E27-994D-7D0F-8903-9C3A2FEB2EEB}"/>
          </ac:cxnSpMkLst>
        </pc:cxnChg>
        <pc:cxnChg chg="mod">
          <ac:chgData name="주용 정" userId="99f512349b696321" providerId="LiveId" clId="{9DB7FB43-6ABC-4451-AD21-30C12D399114}" dt="2024-05-28T10:57:07.453" v="7987"/>
          <ac:cxnSpMkLst>
            <pc:docMk/>
            <pc:sldMk cId="3059036679" sldId="272"/>
            <ac:cxnSpMk id="14" creationId="{C98833F3-17B9-38EB-FEE5-2C7996715CC6}"/>
          </ac:cxnSpMkLst>
        </pc:cxnChg>
        <pc:cxnChg chg="mod">
          <ac:chgData name="주용 정" userId="99f512349b696321" providerId="LiveId" clId="{9DB7FB43-6ABC-4451-AD21-30C12D399114}" dt="2024-05-28T10:57:07.453" v="7987"/>
          <ac:cxnSpMkLst>
            <pc:docMk/>
            <pc:sldMk cId="3059036679" sldId="272"/>
            <ac:cxnSpMk id="15" creationId="{37F07876-EB85-7E4D-B839-62BFB4530BB1}"/>
          </ac:cxnSpMkLst>
        </pc:cxnChg>
        <pc:cxnChg chg="del">
          <ac:chgData name="주용 정" userId="99f512349b696321" providerId="LiveId" clId="{9DB7FB43-6ABC-4451-AD21-30C12D399114}" dt="2024-05-31T07:38:32.366" v="22657" actId="478"/>
          <ac:cxnSpMkLst>
            <pc:docMk/>
            <pc:sldMk cId="3059036679" sldId="272"/>
            <ac:cxnSpMk id="19" creationId="{1E4B0F59-A902-4E6D-BC05-5796D376B1CC}"/>
          </ac:cxnSpMkLst>
        </pc:cxnChg>
      </pc:sldChg>
      <pc:sldChg chg="add del">
        <pc:chgData name="주용 정" userId="99f512349b696321" providerId="LiveId" clId="{9DB7FB43-6ABC-4451-AD21-30C12D399114}" dt="2024-05-27T11:27:38.920" v="1924" actId="47"/>
        <pc:sldMkLst>
          <pc:docMk/>
          <pc:sldMk cId="3085359269" sldId="272"/>
        </pc:sldMkLst>
      </pc:sldChg>
      <pc:sldChg chg="addSp delSp modSp add mod delAnim modAnim">
        <pc:chgData name="주용 정" userId="99f512349b696321" providerId="LiveId" clId="{9DB7FB43-6ABC-4451-AD21-30C12D399114}" dt="2024-05-27T11:40:31.498" v="2389" actId="20577"/>
        <pc:sldMkLst>
          <pc:docMk/>
          <pc:sldMk cId="3199142152" sldId="273"/>
        </pc:sldMkLst>
        <pc:spChg chg="del">
          <ac:chgData name="주용 정" userId="99f512349b696321" providerId="LiveId" clId="{9DB7FB43-6ABC-4451-AD21-30C12D399114}" dt="2024-05-27T11:33:49.285" v="2013" actId="478"/>
          <ac:spMkLst>
            <pc:docMk/>
            <pc:sldMk cId="3199142152" sldId="273"/>
            <ac:spMk id="3" creationId="{AD8B74F5-2E7A-15FE-3E22-2D3D80F9699A}"/>
          </ac:spMkLst>
        </pc:spChg>
        <pc:spChg chg="del">
          <ac:chgData name="주용 정" userId="99f512349b696321" providerId="LiveId" clId="{9DB7FB43-6ABC-4451-AD21-30C12D399114}" dt="2024-05-27T11:33:47.532" v="2012" actId="478"/>
          <ac:spMkLst>
            <pc:docMk/>
            <pc:sldMk cId="3199142152" sldId="273"/>
            <ac:spMk id="4" creationId="{82A5F1CA-B0F3-BE97-2D2A-22DE5FEA204A}"/>
          </ac:spMkLst>
        </pc:spChg>
        <pc:spChg chg="add mod ord">
          <ac:chgData name="주용 정" userId="99f512349b696321" providerId="LiveId" clId="{9DB7FB43-6ABC-4451-AD21-30C12D399114}" dt="2024-05-27T11:39:21.639" v="2379" actId="171"/>
          <ac:spMkLst>
            <pc:docMk/>
            <pc:sldMk cId="3199142152" sldId="273"/>
            <ac:spMk id="6" creationId="{525D325D-7719-9CA6-FBE0-ABFC7A987B19}"/>
          </ac:spMkLst>
        </pc:spChg>
        <pc:spChg chg="mod">
          <ac:chgData name="주용 정" userId="99f512349b696321" providerId="LiveId" clId="{9DB7FB43-6ABC-4451-AD21-30C12D399114}" dt="2024-05-27T11:39:36.412" v="2382" actId="14100"/>
          <ac:spMkLst>
            <pc:docMk/>
            <pc:sldMk cId="3199142152" sldId="273"/>
            <ac:spMk id="24" creationId="{32AEDD8B-89FF-4C0D-A912-1B5B6BA8A8B1}"/>
          </ac:spMkLst>
        </pc:spChg>
        <pc:grpChg chg="del">
          <ac:chgData name="주용 정" userId="99f512349b696321" providerId="LiveId" clId="{9DB7FB43-6ABC-4451-AD21-30C12D399114}" dt="2024-05-27T11:39:37.696" v="2383" actId="478"/>
          <ac:grpSpMkLst>
            <pc:docMk/>
            <pc:sldMk cId="3199142152" sldId="273"/>
            <ac:grpSpMk id="25" creationId="{AF651DFF-74EC-4640-BAA5-58FBA5F818AB}"/>
          </ac:grpSpMkLst>
        </pc:grpChg>
        <pc:grpChg chg="del">
          <ac:chgData name="주용 정" userId="99f512349b696321" providerId="LiveId" clId="{9DB7FB43-6ABC-4451-AD21-30C12D399114}" dt="2024-05-27T11:39:40.553" v="2384" actId="478"/>
          <ac:grpSpMkLst>
            <pc:docMk/>
            <pc:sldMk cId="3199142152" sldId="273"/>
            <ac:grpSpMk id="26" creationId="{4270C7A1-BE65-40C3-9F58-E273166F362C}"/>
          </ac:grpSpMkLst>
        </pc:grpChg>
        <pc:graphicFrameChg chg="add mod modGraphic">
          <ac:chgData name="주용 정" userId="99f512349b696321" providerId="LiveId" clId="{9DB7FB43-6ABC-4451-AD21-30C12D399114}" dt="2024-05-27T11:40:31.498" v="2389" actId="20577"/>
          <ac:graphicFrameMkLst>
            <pc:docMk/>
            <pc:sldMk cId="3199142152" sldId="273"/>
            <ac:graphicFrameMk id="5" creationId="{CEA01CDD-FD9F-D0B5-D3F0-89D796423F2C}"/>
          </ac:graphicFrameMkLst>
        </pc:graphicFrameChg>
        <pc:picChg chg="del">
          <ac:chgData name="주용 정" userId="99f512349b696321" providerId="LiveId" clId="{9DB7FB43-6ABC-4451-AD21-30C12D399114}" dt="2024-05-27T11:33:44.858" v="2011" actId="478"/>
          <ac:picMkLst>
            <pc:docMk/>
            <pc:sldMk cId="3199142152" sldId="273"/>
            <ac:picMk id="4098" creationId="{FA7033D9-9425-3C31-53B9-9FEB7DABEA75}"/>
          </ac:picMkLst>
        </pc:picChg>
        <pc:picChg chg="del">
          <ac:chgData name="주용 정" userId="99f512349b696321" providerId="LiveId" clId="{9DB7FB43-6ABC-4451-AD21-30C12D399114}" dt="2024-05-27T11:33:44.143" v="2010" actId="478"/>
          <ac:picMkLst>
            <pc:docMk/>
            <pc:sldMk cId="3199142152" sldId="273"/>
            <ac:picMk id="4100" creationId="{03F75EA9-DCBE-D3E8-EE69-F0C845968F54}"/>
          </ac:picMkLst>
        </pc:picChg>
      </pc:sldChg>
      <pc:sldChg chg="addSp modSp add mod modAnim">
        <pc:chgData name="주용 정" userId="99f512349b696321" providerId="LiveId" clId="{9DB7FB43-6ABC-4451-AD21-30C12D399114}" dt="2024-05-29T00:34:48.275" v="10450"/>
        <pc:sldMkLst>
          <pc:docMk/>
          <pc:sldMk cId="3290440623" sldId="274"/>
        </pc:sldMkLst>
        <pc:spChg chg="add mod ord">
          <ac:chgData name="주용 정" userId="99f512349b696321" providerId="LiveId" clId="{9DB7FB43-6ABC-4451-AD21-30C12D399114}" dt="2024-05-29T00:29:08.027" v="9647" actId="14100"/>
          <ac:spMkLst>
            <pc:docMk/>
            <pc:sldMk cId="3290440623" sldId="274"/>
            <ac:spMk id="3" creationId="{89CDB740-BC9F-AB52-32C6-D93FB2E51096}"/>
          </ac:spMkLst>
        </pc:spChg>
        <pc:spChg chg="mod">
          <ac:chgData name="주용 정" userId="99f512349b696321" providerId="LiveId" clId="{9DB7FB43-6ABC-4451-AD21-30C12D399114}" dt="2024-05-29T00:34:11.637" v="10446" actId="20577"/>
          <ac:spMkLst>
            <pc:docMk/>
            <pc:sldMk cId="3290440623" sldId="274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0:29:12.503" v="9648" actId="14100"/>
          <ac:grpSpMkLst>
            <pc:docMk/>
            <pc:sldMk cId="3290440623" sldId="274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9T00:29:12.503" v="9648" actId="14100"/>
          <ac:grpSpMkLst>
            <pc:docMk/>
            <pc:sldMk cId="3290440623" sldId="274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29T00:34:44.664" v="10449" actId="1076"/>
          <ac:picMkLst>
            <pc:docMk/>
            <pc:sldMk cId="3290440623" sldId="274"/>
            <ac:picMk id="18434" creationId="{F6BE503F-0E1E-E88D-195E-83E9B30A61B5}"/>
          </ac:picMkLst>
        </pc:picChg>
      </pc:sldChg>
      <pc:sldChg chg="addSp modSp add mod ord modAnim">
        <pc:chgData name="주용 정" userId="99f512349b696321" providerId="LiveId" clId="{9DB7FB43-6ABC-4451-AD21-30C12D399114}" dt="2024-05-31T07:40:14.154" v="22671" actId="14100"/>
        <pc:sldMkLst>
          <pc:docMk/>
          <pc:sldMk cId="543705646" sldId="275"/>
        </pc:sldMkLst>
        <pc:spChg chg="add mod ord">
          <ac:chgData name="주용 정" userId="99f512349b696321" providerId="LiveId" clId="{9DB7FB43-6ABC-4451-AD21-30C12D399114}" dt="2024-05-28T10:48:02.770" v="7855" actId="167"/>
          <ac:spMkLst>
            <pc:docMk/>
            <pc:sldMk cId="543705646" sldId="275"/>
            <ac:spMk id="3" creationId="{7942A15D-3B69-2DD6-7132-885638EB2318}"/>
          </ac:spMkLst>
        </pc:spChg>
        <pc:spChg chg="mod">
          <ac:chgData name="주용 정" userId="99f512349b696321" providerId="LiveId" clId="{9DB7FB43-6ABC-4451-AD21-30C12D399114}" dt="2024-05-28T10:13:29.722" v="5835" actId="20577"/>
          <ac:spMkLst>
            <pc:docMk/>
            <pc:sldMk cId="543705646" sldId="275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31T07:40:14.154" v="22671" actId="14100"/>
          <ac:grpSpMkLst>
            <pc:docMk/>
            <pc:sldMk cId="543705646" sldId="275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31T07:40:14.154" v="22671" actId="14100"/>
          <ac:grpSpMkLst>
            <pc:docMk/>
            <pc:sldMk cId="543705646" sldId="275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31T07:40:02.998" v="22669" actId="14100"/>
          <ac:picMkLst>
            <pc:docMk/>
            <pc:sldMk cId="543705646" sldId="275"/>
            <ac:picMk id="2050" creationId="{4A0D9650-1D91-51A4-A59D-D85601A2881E}"/>
          </ac:picMkLst>
        </pc:picChg>
        <pc:cxnChg chg="mod">
          <ac:chgData name="주용 정" userId="99f512349b696321" providerId="LiveId" clId="{9DB7FB43-6ABC-4451-AD21-30C12D399114}" dt="2024-05-31T07:40:02.998" v="22669" actId="14100"/>
          <ac:cxnSpMkLst>
            <pc:docMk/>
            <pc:sldMk cId="543705646" sldId="275"/>
            <ac:cxnSpMk id="27" creationId="{FF609756-F49E-4862-9031-CBBBF66AB0A8}"/>
          </ac:cxnSpMkLst>
        </pc:cxnChg>
        <pc:cxnChg chg="mod">
          <ac:chgData name="주용 정" userId="99f512349b696321" providerId="LiveId" clId="{9DB7FB43-6ABC-4451-AD21-30C12D399114}" dt="2024-05-31T07:40:02.998" v="22669" actId="14100"/>
          <ac:cxnSpMkLst>
            <pc:docMk/>
            <pc:sldMk cId="543705646" sldId="275"/>
            <ac:cxnSpMk id="28" creationId="{0ED14150-25E7-4DB7-9714-389417116620}"/>
          </ac:cxnSpMkLst>
        </pc:cxnChg>
        <pc:cxnChg chg="mod">
          <ac:chgData name="주용 정" userId="99f512349b696321" providerId="LiveId" clId="{9DB7FB43-6ABC-4451-AD21-30C12D399114}" dt="2024-05-31T07:40:02.998" v="22669" actId="14100"/>
          <ac:cxnSpMkLst>
            <pc:docMk/>
            <pc:sldMk cId="543705646" sldId="275"/>
            <ac:cxnSpMk id="29" creationId="{97B21959-C516-4D42-B4E3-0AE856ECFB86}"/>
          </ac:cxnSpMkLst>
        </pc:cxnChg>
        <pc:cxnChg chg="mod">
          <ac:chgData name="주용 정" userId="99f512349b696321" providerId="LiveId" clId="{9DB7FB43-6ABC-4451-AD21-30C12D399114}" dt="2024-05-31T07:40:02.998" v="22669" actId="14100"/>
          <ac:cxnSpMkLst>
            <pc:docMk/>
            <pc:sldMk cId="543705646" sldId="275"/>
            <ac:cxnSpMk id="30" creationId="{1645A971-8903-4E39-B40D-36D0A9929330}"/>
          </ac:cxnSpMkLst>
        </pc:cxnChg>
      </pc:sldChg>
      <pc:sldChg chg="addSp modSp add mod ord modAnim">
        <pc:chgData name="주용 정" userId="99f512349b696321" providerId="LiveId" clId="{9DB7FB43-6ABC-4451-AD21-30C12D399114}" dt="2024-05-31T07:40:55.379" v="22682" actId="14100"/>
        <pc:sldMkLst>
          <pc:docMk/>
          <pc:sldMk cId="3379921549" sldId="276"/>
        </pc:sldMkLst>
        <pc:spChg chg="add mod ord">
          <ac:chgData name="주용 정" userId="99f512349b696321" providerId="LiveId" clId="{9DB7FB43-6ABC-4451-AD21-30C12D399114}" dt="2024-05-28T10:47:54.466" v="7851" actId="167"/>
          <ac:spMkLst>
            <pc:docMk/>
            <pc:sldMk cId="3379921549" sldId="276"/>
            <ac:spMk id="5" creationId="{5335AC20-3D2A-CA8E-BE1E-800D74250519}"/>
          </ac:spMkLst>
        </pc:spChg>
        <pc:spChg chg="mod">
          <ac:chgData name="주용 정" userId="99f512349b696321" providerId="LiveId" clId="{9DB7FB43-6ABC-4451-AD21-30C12D399114}" dt="2024-05-28T10:21:57.746" v="6277" actId="20577"/>
          <ac:spMkLst>
            <pc:docMk/>
            <pc:sldMk cId="3379921549" sldId="276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31T07:40:52.931" v="22681" actId="14100"/>
          <ac:grpSpMkLst>
            <pc:docMk/>
            <pc:sldMk cId="3379921549" sldId="276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31T07:40:52.931" v="22681" actId="14100"/>
          <ac:grpSpMkLst>
            <pc:docMk/>
            <pc:sldMk cId="3379921549" sldId="276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31T07:40:35.721" v="22677" actId="1076"/>
          <ac:picMkLst>
            <pc:docMk/>
            <pc:sldMk cId="3379921549" sldId="276"/>
            <ac:picMk id="4" creationId="{9C983A18-8C6A-BFE0-7C44-F4BC85E55CE8}"/>
          </ac:picMkLst>
        </pc:picChg>
        <pc:picChg chg="add mod">
          <ac:chgData name="주용 정" userId="99f512349b696321" providerId="LiveId" clId="{9DB7FB43-6ABC-4451-AD21-30C12D399114}" dt="2024-05-31T07:40:55.379" v="22682" actId="14100"/>
          <ac:picMkLst>
            <pc:docMk/>
            <pc:sldMk cId="3379921549" sldId="276"/>
            <ac:picMk id="5122" creationId="{FF2B8280-B250-9C0A-EE52-2E22861C9BD6}"/>
          </ac:picMkLst>
        </pc:picChg>
        <pc:cxnChg chg="mod">
          <ac:chgData name="주용 정" userId="99f512349b696321" providerId="LiveId" clId="{9DB7FB43-6ABC-4451-AD21-30C12D399114}" dt="2024-05-31T07:40:52.931" v="22681" actId="14100"/>
          <ac:cxnSpMkLst>
            <pc:docMk/>
            <pc:sldMk cId="3379921549" sldId="276"/>
            <ac:cxnSpMk id="11" creationId="{CEC8B4AD-F506-45E8-BFA1-75CE183F475C}"/>
          </ac:cxnSpMkLst>
        </pc:cxnChg>
        <pc:cxnChg chg="mod">
          <ac:chgData name="주용 정" userId="99f512349b696321" providerId="LiveId" clId="{9DB7FB43-6ABC-4451-AD21-30C12D399114}" dt="2024-05-31T07:40:52.931" v="22681" actId="14100"/>
          <ac:cxnSpMkLst>
            <pc:docMk/>
            <pc:sldMk cId="3379921549" sldId="276"/>
            <ac:cxnSpMk id="13" creationId="{C68C8793-5831-460B-A52B-01145336979D}"/>
          </ac:cxnSpMkLst>
        </pc:cxnChg>
        <pc:cxnChg chg="mod">
          <ac:chgData name="주용 정" userId="99f512349b696321" providerId="LiveId" clId="{9DB7FB43-6ABC-4451-AD21-30C12D399114}" dt="2024-05-31T07:40:52.931" v="22681" actId="14100"/>
          <ac:cxnSpMkLst>
            <pc:docMk/>
            <pc:sldMk cId="3379921549" sldId="276"/>
            <ac:cxnSpMk id="19" creationId="{1E4B0F59-A902-4E6D-BC05-5796D376B1CC}"/>
          </ac:cxnSpMkLst>
        </pc:cxnChg>
        <pc:cxnChg chg="mod">
          <ac:chgData name="주용 정" userId="99f512349b696321" providerId="LiveId" clId="{9DB7FB43-6ABC-4451-AD21-30C12D399114}" dt="2024-05-31T07:40:52.931" v="22681" actId="14100"/>
          <ac:cxnSpMkLst>
            <pc:docMk/>
            <pc:sldMk cId="3379921549" sldId="276"/>
            <ac:cxnSpMk id="22" creationId="{8C233298-0919-438C-BD1E-16FD076E685F}"/>
          </ac:cxnSpMkLst>
        </pc:cxnChg>
        <pc:cxnChg chg="mod">
          <ac:chgData name="주용 정" userId="99f512349b696321" providerId="LiveId" clId="{9DB7FB43-6ABC-4451-AD21-30C12D399114}" dt="2024-05-31T07:40:52.931" v="22681" actId="14100"/>
          <ac:cxnSpMkLst>
            <pc:docMk/>
            <pc:sldMk cId="3379921549" sldId="276"/>
            <ac:cxnSpMk id="27" creationId="{FF609756-F49E-4862-9031-CBBBF66AB0A8}"/>
          </ac:cxnSpMkLst>
        </pc:cxnChg>
        <pc:cxnChg chg="mod">
          <ac:chgData name="주용 정" userId="99f512349b696321" providerId="LiveId" clId="{9DB7FB43-6ABC-4451-AD21-30C12D399114}" dt="2024-05-31T07:40:52.931" v="22681" actId="14100"/>
          <ac:cxnSpMkLst>
            <pc:docMk/>
            <pc:sldMk cId="3379921549" sldId="276"/>
            <ac:cxnSpMk id="28" creationId="{0ED14150-25E7-4DB7-9714-389417116620}"/>
          </ac:cxnSpMkLst>
        </pc:cxnChg>
        <pc:cxnChg chg="mod">
          <ac:chgData name="주용 정" userId="99f512349b696321" providerId="LiveId" clId="{9DB7FB43-6ABC-4451-AD21-30C12D399114}" dt="2024-05-31T07:40:52.931" v="22681" actId="14100"/>
          <ac:cxnSpMkLst>
            <pc:docMk/>
            <pc:sldMk cId="3379921549" sldId="276"/>
            <ac:cxnSpMk id="29" creationId="{97B21959-C516-4D42-B4E3-0AE856ECFB86}"/>
          </ac:cxnSpMkLst>
        </pc:cxnChg>
        <pc:cxnChg chg="mod">
          <ac:chgData name="주용 정" userId="99f512349b696321" providerId="LiveId" clId="{9DB7FB43-6ABC-4451-AD21-30C12D399114}" dt="2024-05-31T07:40:52.931" v="22681" actId="14100"/>
          <ac:cxnSpMkLst>
            <pc:docMk/>
            <pc:sldMk cId="3379921549" sldId="276"/>
            <ac:cxnSpMk id="30" creationId="{1645A971-8903-4E39-B40D-36D0A9929330}"/>
          </ac:cxnSpMkLst>
        </pc:cxnChg>
      </pc:sldChg>
      <pc:sldChg chg="addSp modSp add del mod modAnim">
        <pc:chgData name="주용 정" userId="99f512349b696321" providerId="LiveId" clId="{9DB7FB43-6ABC-4451-AD21-30C12D399114}" dt="2024-05-29T00:42:37.492" v="10846" actId="47"/>
        <pc:sldMkLst>
          <pc:docMk/>
          <pc:sldMk cId="783070382" sldId="277"/>
        </pc:sldMkLst>
        <pc:spChg chg="add mod ord">
          <ac:chgData name="주용 정" userId="99f512349b696321" providerId="LiveId" clId="{9DB7FB43-6ABC-4451-AD21-30C12D399114}" dt="2024-05-28T10:52:52.466" v="7930" actId="1076"/>
          <ac:spMkLst>
            <pc:docMk/>
            <pc:sldMk cId="783070382" sldId="277"/>
            <ac:spMk id="3" creationId="{D2803532-F221-4CC5-1F6E-AC03A6FFBB2C}"/>
          </ac:spMkLst>
        </pc:spChg>
        <pc:spChg chg="mod">
          <ac:chgData name="주용 정" userId="99f512349b696321" providerId="LiveId" clId="{9DB7FB43-6ABC-4451-AD21-30C12D399114}" dt="2024-05-28T10:52:59.079" v="7932" actId="1076"/>
          <ac:spMkLst>
            <pc:docMk/>
            <pc:sldMk cId="783070382" sldId="277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2:55.996" v="7931" actId="1076"/>
          <ac:grpSpMkLst>
            <pc:docMk/>
            <pc:sldMk cId="783070382" sldId="277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2:45.812" v="7927" actId="14100"/>
          <ac:grpSpMkLst>
            <pc:docMk/>
            <pc:sldMk cId="783070382" sldId="277"/>
            <ac:grpSpMk id="26" creationId="{4270C7A1-BE65-40C3-9F58-E273166F362C}"/>
          </ac:grpSpMkLst>
        </pc:grpChg>
      </pc:sldChg>
      <pc:sldChg chg="addSp delSp modSp add mod modAnim">
        <pc:chgData name="주용 정" userId="99f512349b696321" providerId="LiveId" clId="{9DB7FB43-6ABC-4451-AD21-30C12D399114}" dt="2024-05-29T01:28:04.865" v="15429" actId="478"/>
        <pc:sldMkLst>
          <pc:docMk/>
          <pc:sldMk cId="275979877" sldId="278"/>
        </pc:sldMkLst>
        <pc:spChg chg="add mod ord">
          <ac:chgData name="주용 정" userId="99f512349b696321" providerId="LiveId" clId="{9DB7FB43-6ABC-4451-AD21-30C12D399114}" dt="2024-05-29T01:01:29.064" v="11370" actId="14100"/>
          <ac:spMkLst>
            <pc:docMk/>
            <pc:sldMk cId="275979877" sldId="278"/>
            <ac:spMk id="3" creationId="{CE2BEEA5-A514-76F0-55F9-FF3C3169DB2F}"/>
          </ac:spMkLst>
        </pc:spChg>
        <pc:spChg chg="mod">
          <ac:chgData name="주용 정" userId="99f512349b696321" providerId="LiveId" clId="{9DB7FB43-6ABC-4451-AD21-30C12D399114}" dt="2024-05-29T01:07:35.294" v="12359" actId="20577"/>
          <ac:spMkLst>
            <pc:docMk/>
            <pc:sldMk cId="275979877" sldId="278"/>
            <ac:spMk id="24" creationId="{32AEDD8B-89FF-4C0D-A912-1B5B6BA8A8B1}"/>
          </ac:spMkLst>
        </pc:spChg>
        <pc:grpChg chg="add mod">
          <ac:chgData name="주용 정" userId="99f512349b696321" providerId="LiveId" clId="{9DB7FB43-6ABC-4451-AD21-30C12D399114}" dt="2024-05-29T01:02:09.945" v="11374"/>
          <ac:grpSpMkLst>
            <pc:docMk/>
            <pc:sldMk cId="275979877" sldId="278"/>
            <ac:grpSpMk id="4" creationId="{725BE3A5-25E0-6C99-343F-D4028A0B1DA6}"/>
          </ac:grpSpMkLst>
        </pc:grpChg>
        <pc:grpChg chg="add mod">
          <ac:chgData name="주용 정" userId="99f512349b696321" providerId="LiveId" clId="{9DB7FB43-6ABC-4451-AD21-30C12D399114}" dt="2024-05-29T01:02:09.945" v="11374"/>
          <ac:grpSpMkLst>
            <pc:docMk/>
            <pc:sldMk cId="275979877" sldId="278"/>
            <ac:grpSpMk id="12" creationId="{522FF04F-A98F-D8FA-CAC6-2BC8AF44B1C4}"/>
          </ac:grpSpMkLst>
        </pc:grpChg>
        <pc:grpChg chg="del mod">
          <ac:chgData name="주용 정" userId="99f512349b696321" providerId="LiveId" clId="{9DB7FB43-6ABC-4451-AD21-30C12D399114}" dt="2024-05-29T01:28:04.865" v="15429" actId="478"/>
          <ac:grpSpMkLst>
            <pc:docMk/>
            <pc:sldMk cId="275979877" sldId="278"/>
            <ac:grpSpMk id="25" creationId="{AF651DFF-74EC-4640-BAA5-58FBA5F818AB}"/>
          </ac:grpSpMkLst>
        </pc:grpChg>
        <pc:grpChg chg="del mod">
          <ac:chgData name="주용 정" userId="99f512349b696321" providerId="LiveId" clId="{9DB7FB43-6ABC-4451-AD21-30C12D399114}" dt="2024-05-29T01:28:03.651" v="15428" actId="478"/>
          <ac:grpSpMkLst>
            <pc:docMk/>
            <pc:sldMk cId="275979877" sldId="278"/>
            <ac:grpSpMk id="26" creationId="{4270C7A1-BE65-40C3-9F58-E273166F362C}"/>
          </ac:grpSpMkLst>
        </pc:grpChg>
        <pc:cxnChg chg="mod">
          <ac:chgData name="주용 정" userId="99f512349b696321" providerId="LiveId" clId="{9DB7FB43-6ABC-4451-AD21-30C12D399114}" dt="2024-05-29T01:02:09.945" v="11374"/>
          <ac:cxnSpMkLst>
            <pc:docMk/>
            <pc:sldMk cId="275979877" sldId="278"/>
            <ac:cxnSpMk id="5" creationId="{38AD6A9D-B578-3EFF-0A32-BDCEAAFCB319}"/>
          </ac:cxnSpMkLst>
        </pc:cxnChg>
        <pc:cxnChg chg="mod">
          <ac:chgData name="주용 정" userId="99f512349b696321" providerId="LiveId" clId="{9DB7FB43-6ABC-4451-AD21-30C12D399114}" dt="2024-05-29T01:02:09.945" v="11374"/>
          <ac:cxnSpMkLst>
            <pc:docMk/>
            <pc:sldMk cId="275979877" sldId="278"/>
            <ac:cxnSpMk id="6" creationId="{583C6734-D39D-D654-4E72-0521F6EA923A}"/>
          </ac:cxnSpMkLst>
        </pc:cxnChg>
        <pc:cxnChg chg="mod">
          <ac:chgData name="주용 정" userId="99f512349b696321" providerId="LiveId" clId="{9DB7FB43-6ABC-4451-AD21-30C12D399114}" dt="2024-05-29T01:02:09.945" v="11374"/>
          <ac:cxnSpMkLst>
            <pc:docMk/>
            <pc:sldMk cId="275979877" sldId="278"/>
            <ac:cxnSpMk id="9" creationId="{DF15FB50-CE5B-76B8-FEFF-1B008E83F0BC}"/>
          </ac:cxnSpMkLst>
        </pc:cxnChg>
        <pc:cxnChg chg="mod">
          <ac:chgData name="주용 정" userId="99f512349b696321" providerId="LiveId" clId="{9DB7FB43-6ABC-4451-AD21-30C12D399114}" dt="2024-05-29T01:02:09.945" v="11374"/>
          <ac:cxnSpMkLst>
            <pc:docMk/>
            <pc:sldMk cId="275979877" sldId="278"/>
            <ac:cxnSpMk id="10" creationId="{84077A02-6305-78E8-5289-596D2874BD61}"/>
          </ac:cxnSpMkLst>
        </pc:cxnChg>
        <pc:cxnChg chg="mod">
          <ac:chgData name="주용 정" userId="99f512349b696321" providerId="LiveId" clId="{9DB7FB43-6ABC-4451-AD21-30C12D399114}" dt="2024-05-29T01:02:09.945" v="11374"/>
          <ac:cxnSpMkLst>
            <pc:docMk/>
            <pc:sldMk cId="275979877" sldId="278"/>
            <ac:cxnSpMk id="14" creationId="{4212730C-3B5F-E966-DE9F-A966752D31D9}"/>
          </ac:cxnSpMkLst>
        </pc:cxnChg>
        <pc:cxnChg chg="mod">
          <ac:chgData name="주용 정" userId="99f512349b696321" providerId="LiveId" clId="{9DB7FB43-6ABC-4451-AD21-30C12D399114}" dt="2024-05-29T01:02:09.945" v="11374"/>
          <ac:cxnSpMkLst>
            <pc:docMk/>
            <pc:sldMk cId="275979877" sldId="278"/>
            <ac:cxnSpMk id="15" creationId="{4B6C1821-C39D-1073-A818-E405E13E7A60}"/>
          </ac:cxnSpMkLst>
        </pc:cxnChg>
        <pc:cxnChg chg="mod">
          <ac:chgData name="주용 정" userId="99f512349b696321" providerId="LiveId" clId="{9DB7FB43-6ABC-4451-AD21-30C12D399114}" dt="2024-05-29T01:02:09.945" v="11374"/>
          <ac:cxnSpMkLst>
            <pc:docMk/>
            <pc:sldMk cId="275979877" sldId="278"/>
            <ac:cxnSpMk id="16" creationId="{6A8AD82D-D983-C417-AB0A-476B66FB8B15}"/>
          </ac:cxnSpMkLst>
        </pc:cxnChg>
        <pc:cxnChg chg="mod">
          <ac:chgData name="주용 정" userId="99f512349b696321" providerId="LiveId" clId="{9DB7FB43-6ABC-4451-AD21-30C12D399114}" dt="2024-05-29T01:02:09.945" v="11374"/>
          <ac:cxnSpMkLst>
            <pc:docMk/>
            <pc:sldMk cId="275979877" sldId="278"/>
            <ac:cxnSpMk id="17" creationId="{88EC3644-7B16-DF20-5582-466568E34B80}"/>
          </ac:cxnSpMkLst>
        </pc:cxnChg>
      </pc:sldChg>
      <pc:sldChg chg="addSp modSp add mod modAnim">
        <pc:chgData name="주용 정" userId="99f512349b696321" providerId="LiveId" clId="{9DB7FB43-6ABC-4451-AD21-30C12D399114}" dt="2024-05-29T01:06:59.152" v="12355" actId="20577"/>
        <pc:sldMkLst>
          <pc:docMk/>
          <pc:sldMk cId="2915021466" sldId="279"/>
        </pc:sldMkLst>
        <pc:spChg chg="add mod ord">
          <ac:chgData name="주용 정" userId="99f512349b696321" providerId="LiveId" clId="{9DB7FB43-6ABC-4451-AD21-30C12D399114}" dt="2024-05-29T01:04:39.830" v="11792" actId="14100"/>
          <ac:spMkLst>
            <pc:docMk/>
            <pc:sldMk cId="2915021466" sldId="279"/>
            <ac:spMk id="3" creationId="{D1ADD6E6-1204-CDE6-F432-57963D82C1D0}"/>
          </ac:spMkLst>
        </pc:spChg>
        <pc:spChg chg="mod">
          <ac:chgData name="주용 정" userId="99f512349b696321" providerId="LiveId" clId="{9DB7FB43-6ABC-4451-AD21-30C12D399114}" dt="2024-05-29T01:06:59.152" v="12355" actId="20577"/>
          <ac:spMkLst>
            <pc:docMk/>
            <pc:sldMk cId="2915021466" sldId="279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1:04:43.772" v="11793" actId="14100"/>
          <ac:grpSpMkLst>
            <pc:docMk/>
            <pc:sldMk cId="2915021466" sldId="279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9T01:04:43.772" v="11793" actId="14100"/>
          <ac:grpSpMkLst>
            <pc:docMk/>
            <pc:sldMk cId="2915021466" sldId="279"/>
            <ac:grpSpMk id="26" creationId="{4270C7A1-BE65-40C3-9F58-E273166F362C}"/>
          </ac:grpSpMkLst>
        </pc:grpChg>
      </pc:sldChg>
      <pc:sldChg chg="addSp modSp add del mod ord modAnim">
        <pc:chgData name="주용 정" userId="99f512349b696321" providerId="LiveId" clId="{9DB7FB43-6ABC-4451-AD21-30C12D399114}" dt="2024-05-29T00:41:52.485" v="10845" actId="47"/>
        <pc:sldMkLst>
          <pc:docMk/>
          <pc:sldMk cId="1649278274" sldId="280"/>
        </pc:sldMkLst>
        <pc:spChg chg="add mod ord">
          <ac:chgData name="주용 정" userId="99f512349b696321" providerId="LiveId" clId="{9DB7FB43-6ABC-4451-AD21-30C12D399114}" dt="2024-05-28T10:50:58.513" v="7899" actId="167"/>
          <ac:spMkLst>
            <pc:docMk/>
            <pc:sldMk cId="1649278274" sldId="280"/>
            <ac:spMk id="3" creationId="{EE1EC7A4-AF94-EE38-8A4E-C8E8406E8D7A}"/>
          </ac:spMkLst>
        </pc:spChg>
        <pc:spChg chg="mod">
          <ac:chgData name="주용 정" userId="99f512349b696321" providerId="LiveId" clId="{9DB7FB43-6ABC-4451-AD21-30C12D399114}" dt="2024-05-28T10:52:32.577" v="7923" actId="1076"/>
          <ac:spMkLst>
            <pc:docMk/>
            <pc:sldMk cId="1649278274" sldId="280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2:40.365" v="7926" actId="1076"/>
          <ac:grpSpMkLst>
            <pc:docMk/>
            <pc:sldMk cId="1649278274" sldId="280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2:35.305" v="7924" actId="14100"/>
          <ac:grpSpMkLst>
            <pc:docMk/>
            <pc:sldMk cId="1649278274" sldId="280"/>
            <ac:grpSpMk id="26" creationId="{4270C7A1-BE65-40C3-9F58-E273166F362C}"/>
          </ac:grpSpMkLst>
        </pc:grpChg>
      </pc:sldChg>
      <pc:sldChg chg="add del">
        <pc:chgData name="주용 정" userId="99f512349b696321" providerId="LiveId" clId="{9DB7FB43-6ABC-4451-AD21-30C12D399114}" dt="2024-05-27T12:13:39.702" v="2910" actId="47"/>
        <pc:sldMkLst>
          <pc:docMk/>
          <pc:sldMk cId="21902152" sldId="281"/>
        </pc:sldMkLst>
      </pc:sldChg>
      <pc:sldChg chg="modSp add mod">
        <pc:chgData name="주용 정" userId="99f512349b696321" providerId="LiveId" clId="{9DB7FB43-6ABC-4451-AD21-30C12D399114}" dt="2024-05-27T12:17:50.846" v="2984" actId="20577"/>
        <pc:sldMkLst>
          <pc:docMk/>
          <pc:sldMk cId="179906408" sldId="281"/>
        </pc:sldMkLst>
        <pc:spChg chg="mod">
          <ac:chgData name="주용 정" userId="99f512349b696321" providerId="LiveId" clId="{9DB7FB43-6ABC-4451-AD21-30C12D399114}" dt="2024-05-27T12:17:50.846" v="2984" actId="20577"/>
          <ac:spMkLst>
            <pc:docMk/>
            <pc:sldMk cId="179906408" sldId="281"/>
            <ac:spMk id="2" creationId="{6F4A86D0-7423-FAD9-E6B6-7BC79AA337D3}"/>
          </ac:spMkLst>
        </pc:spChg>
        <pc:spChg chg="mod">
          <ac:chgData name="주용 정" userId="99f512349b696321" providerId="LiveId" clId="{9DB7FB43-6ABC-4451-AD21-30C12D399114}" dt="2024-05-27T12:14:06.955" v="2913" actId="207"/>
          <ac:spMkLst>
            <pc:docMk/>
            <pc:sldMk cId="179906408" sldId="281"/>
            <ac:spMk id="11" creationId="{FA0F40EB-A3D3-4614-8393-DF7FE8F2EC41}"/>
          </ac:spMkLst>
        </pc:spChg>
      </pc:sldChg>
      <pc:sldChg chg="addSp modSp add mod modAnim">
        <pc:chgData name="주용 정" userId="99f512349b696321" providerId="LiveId" clId="{9DB7FB43-6ABC-4451-AD21-30C12D399114}" dt="2024-05-29T01:32:42.234" v="15799" actId="20577"/>
        <pc:sldMkLst>
          <pc:docMk/>
          <pc:sldMk cId="437690244" sldId="282"/>
        </pc:sldMkLst>
        <pc:spChg chg="mod">
          <ac:chgData name="주용 정" userId="99f512349b696321" providerId="LiveId" clId="{9DB7FB43-6ABC-4451-AD21-30C12D399114}" dt="2024-05-27T12:22:59.920" v="3001" actId="207"/>
          <ac:spMkLst>
            <pc:docMk/>
            <pc:sldMk cId="437690244" sldId="282"/>
            <ac:spMk id="2" creationId="{828E1457-28DA-E7F9-AB64-CE22E302FE84}"/>
          </ac:spMkLst>
        </pc:spChg>
        <pc:spChg chg="add mod ord">
          <ac:chgData name="주용 정" userId="99f512349b696321" providerId="LiveId" clId="{9DB7FB43-6ABC-4451-AD21-30C12D399114}" dt="2024-05-29T01:29:12.532" v="15447" actId="14100"/>
          <ac:spMkLst>
            <pc:docMk/>
            <pc:sldMk cId="437690244" sldId="282"/>
            <ac:spMk id="3" creationId="{F6DD8973-92B8-08DA-A51C-3FDB2F7D529E}"/>
          </ac:spMkLst>
        </pc:spChg>
        <pc:spChg chg="mod">
          <ac:chgData name="주용 정" userId="99f512349b696321" providerId="LiveId" clId="{9DB7FB43-6ABC-4451-AD21-30C12D399114}" dt="2024-05-29T01:32:42.234" v="15799" actId="20577"/>
          <ac:spMkLst>
            <pc:docMk/>
            <pc:sldMk cId="437690244" sldId="282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1:29:17.596" v="15449" actId="14100"/>
          <ac:grpSpMkLst>
            <pc:docMk/>
            <pc:sldMk cId="437690244" sldId="282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9T01:29:15.385" v="15448" actId="14100"/>
          <ac:grpSpMkLst>
            <pc:docMk/>
            <pc:sldMk cId="437690244" sldId="282"/>
            <ac:grpSpMk id="26" creationId="{4270C7A1-BE65-40C3-9F58-E273166F362C}"/>
          </ac:grpSpMkLst>
        </pc:grpChg>
      </pc:sldChg>
      <pc:sldChg chg="addSp modSp add mod modAnim">
        <pc:chgData name="주용 정" userId="99f512349b696321" providerId="LiveId" clId="{9DB7FB43-6ABC-4451-AD21-30C12D399114}" dt="2024-05-29T01:43:13.350" v="16537"/>
        <pc:sldMkLst>
          <pc:docMk/>
          <pc:sldMk cId="2514628359" sldId="283"/>
        </pc:sldMkLst>
        <pc:spChg chg="mod">
          <ac:chgData name="주용 정" userId="99f512349b696321" providerId="LiveId" clId="{9DB7FB43-6ABC-4451-AD21-30C12D399114}" dt="2024-05-27T12:22:51.258" v="3000" actId="207"/>
          <ac:spMkLst>
            <pc:docMk/>
            <pc:sldMk cId="2514628359" sldId="283"/>
            <ac:spMk id="2" creationId="{828E1457-28DA-E7F9-AB64-CE22E302FE84}"/>
          </ac:spMkLst>
        </pc:spChg>
        <pc:spChg chg="add mod ord">
          <ac:chgData name="주용 정" userId="99f512349b696321" providerId="LiveId" clId="{9DB7FB43-6ABC-4451-AD21-30C12D399114}" dt="2024-05-29T01:29:24.718" v="15450" actId="14100"/>
          <ac:spMkLst>
            <pc:docMk/>
            <pc:sldMk cId="2514628359" sldId="283"/>
            <ac:spMk id="3" creationId="{A04CA043-203D-EA20-557E-10032FCAC7FA}"/>
          </ac:spMkLst>
        </pc:spChg>
        <pc:spChg chg="mod">
          <ac:chgData name="주용 정" userId="99f512349b696321" providerId="LiveId" clId="{9DB7FB43-6ABC-4451-AD21-30C12D399114}" dt="2024-05-29T01:34:46.704" v="16221" actId="20577"/>
          <ac:spMkLst>
            <pc:docMk/>
            <pc:sldMk cId="2514628359" sldId="283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1:29:30.349" v="15451" actId="14100"/>
          <ac:grpSpMkLst>
            <pc:docMk/>
            <pc:sldMk cId="2514628359" sldId="283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9T01:29:30.349" v="15451" actId="14100"/>
          <ac:grpSpMkLst>
            <pc:docMk/>
            <pc:sldMk cId="2514628359" sldId="283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29T01:41:21.593" v="16522" actId="1076"/>
          <ac:picMkLst>
            <pc:docMk/>
            <pc:sldMk cId="2514628359" sldId="283"/>
            <ac:picMk id="12290" creationId="{6C0C4F87-2DE8-1C80-C3A6-541CFB735704}"/>
          </ac:picMkLst>
        </pc:picChg>
      </pc:sldChg>
      <pc:sldChg chg="addSp delSp modSp add mod">
        <pc:chgData name="주용 정" userId="99f512349b696321" providerId="LiveId" clId="{9DB7FB43-6ABC-4451-AD21-30C12D399114}" dt="2024-05-29T01:47:34.875" v="16965" actId="478"/>
        <pc:sldMkLst>
          <pc:docMk/>
          <pc:sldMk cId="849471391" sldId="284"/>
        </pc:sldMkLst>
        <pc:spChg chg="add del mod">
          <ac:chgData name="주용 정" userId="99f512349b696321" providerId="LiveId" clId="{9DB7FB43-6ABC-4451-AD21-30C12D399114}" dt="2024-05-29T01:47:34.875" v="16965" actId="478"/>
          <ac:spMkLst>
            <pc:docMk/>
            <pc:sldMk cId="849471391" sldId="284"/>
            <ac:spMk id="2" creationId="{828E1457-28DA-E7F9-AB64-CE22E302FE84}"/>
          </ac:spMkLst>
        </pc:spChg>
        <pc:spChg chg="add mod ord">
          <ac:chgData name="주용 정" userId="99f512349b696321" providerId="LiveId" clId="{9DB7FB43-6ABC-4451-AD21-30C12D399114}" dt="2024-05-29T01:29:33.512" v="15452" actId="14100"/>
          <ac:spMkLst>
            <pc:docMk/>
            <pc:sldMk cId="849471391" sldId="284"/>
            <ac:spMk id="3" creationId="{3F6AC119-2BA4-3B31-EA20-EA5B58712006}"/>
          </ac:spMkLst>
        </pc:spChg>
        <pc:spChg chg="add mod">
          <ac:chgData name="주용 정" userId="99f512349b696321" providerId="LiveId" clId="{9DB7FB43-6ABC-4451-AD21-30C12D399114}" dt="2024-05-29T01:46:35.996" v="16938"/>
          <ac:spMkLst>
            <pc:docMk/>
            <pc:sldMk cId="849471391" sldId="284"/>
            <ac:spMk id="4" creationId="{8AD64BBC-7BCF-2282-7E26-856BE422A3C4}"/>
          </ac:spMkLst>
        </pc:spChg>
        <pc:spChg chg="add mod">
          <ac:chgData name="주용 정" userId="99f512349b696321" providerId="LiveId" clId="{9DB7FB43-6ABC-4451-AD21-30C12D399114}" dt="2024-05-29T01:46:46.924" v="16939"/>
          <ac:spMkLst>
            <pc:docMk/>
            <pc:sldMk cId="849471391" sldId="284"/>
            <ac:spMk id="5" creationId="{8C4F967E-5786-8749-7154-000BDBEA3043}"/>
          </ac:spMkLst>
        </pc:spChg>
        <pc:spChg chg="add mod">
          <ac:chgData name="주용 정" userId="99f512349b696321" providerId="LiveId" clId="{9DB7FB43-6ABC-4451-AD21-30C12D399114}" dt="2024-05-29T01:46:55.183" v="16942"/>
          <ac:spMkLst>
            <pc:docMk/>
            <pc:sldMk cId="849471391" sldId="284"/>
            <ac:spMk id="6" creationId="{90C059EB-7259-051C-5916-D325C974243A}"/>
          </ac:spMkLst>
        </pc:spChg>
        <pc:spChg chg="add mod">
          <ac:chgData name="주용 정" userId="99f512349b696321" providerId="LiveId" clId="{9DB7FB43-6ABC-4451-AD21-30C12D399114}" dt="2024-05-29T01:47:04.955" v="16945"/>
          <ac:spMkLst>
            <pc:docMk/>
            <pc:sldMk cId="849471391" sldId="284"/>
            <ac:spMk id="9" creationId="{51F8796F-8C77-9484-4E63-7EA57FB12ABE}"/>
          </ac:spMkLst>
        </pc:spChg>
        <pc:spChg chg="mod">
          <ac:chgData name="주용 정" userId="99f512349b696321" providerId="LiveId" clId="{9DB7FB43-6ABC-4451-AD21-30C12D399114}" dt="2024-05-29T01:45:36.703" v="16894" actId="20577"/>
          <ac:spMkLst>
            <pc:docMk/>
            <pc:sldMk cId="849471391" sldId="284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1:29:40.375" v="15453" actId="14100"/>
          <ac:grpSpMkLst>
            <pc:docMk/>
            <pc:sldMk cId="849471391" sldId="284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9T01:29:40.375" v="15453" actId="14100"/>
          <ac:grpSpMkLst>
            <pc:docMk/>
            <pc:sldMk cId="849471391" sldId="284"/>
            <ac:grpSpMk id="26" creationId="{4270C7A1-BE65-40C3-9F58-E273166F362C}"/>
          </ac:grpSpMkLst>
        </pc:grpChg>
      </pc:sldChg>
      <pc:sldChg chg="modSp add del mod">
        <pc:chgData name="주용 정" userId="99f512349b696321" providerId="LiveId" clId="{9DB7FB43-6ABC-4451-AD21-30C12D399114}" dt="2024-05-27T12:23:20.412" v="3004" actId="47"/>
        <pc:sldMkLst>
          <pc:docMk/>
          <pc:sldMk cId="174795169" sldId="285"/>
        </pc:sldMkLst>
        <pc:spChg chg="mod">
          <ac:chgData name="주용 정" userId="99f512349b696321" providerId="LiveId" clId="{9DB7FB43-6ABC-4451-AD21-30C12D399114}" dt="2024-05-27T12:23:17.781" v="3003" actId="1076"/>
          <ac:spMkLst>
            <pc:docMk/>
            <pc:sldMk cId="174795169" sldId="285"/>
            <ac:spMk id="2" creationId="{828E1457-28DA-E7F9-AB64-CE22E302FE84}"/>
          </ac:spMkLst>
        </pc:spChg>
      </pc:sldChg>
      <pc:sldChg chg="addSp delSp modSp add mod delAnim modAnim">
        <pc:chgData name="주용 정" userId="99f512349b696321" providerId="LiveId" clId="{9DB7FB43-6ABC-4451-AD21-30C12D399114}" dt="2024-05-27T12:23:57.292" v="3034" actId="1076"/>
        <pc:sldMkLst>
          <pc:docMk/>
          <pc:sldMk cId="250410169" sldId="285"/>
        </pc:sldMkLst>
        <pc:spChg chg="mod">
          <ac:chgData name="주용 정" userId="99f512349b696321" providerId="LiveId" clId="{9DB7FB43-6ABC-4451-AD21-30C12D399114}" dt="2024-05-27T12:23:57.292" v="3034" actId="1076"/>
          <ac:spMkLst>
            <pc:docMk/>
            <pc:sldMk cId="250410169" sldId="285"/>
            <ac:spMk id="2" creationId="{C4E8E8B9-0A5B-449E-9232-8EFE1EC559BE}"/>
          </ac:spMkLst>
        </pc:spChg>
        <pc:spChg chg="del">
          <ac:chgData name="주용 정" userId="99f512349b696321" providerId="LiveId" clId="{9DB7FB43-6ABC-4451-AD21-30C12D399114}" dt="2024-05-27T12:23:43.652" v="3030" actId="478"/>
          <ac:spMkLst>
            <pc:docMk/>
            <pc:sldMk cId="250410169" sldId="285"/>
            <ac:spMk id="3" creationId="{32CE195E-F84C-4752-979C-C94BE526A206}"/>
          </ac:spMkLst>
        </pc:spChg>
        <pc:spChg chg="add del mod">
          <ac:chgData name="주용 정" userId="99f512349b696321" providerId="LiveId" clId="{9DB7FB43-6ABC-4451-AD21-30C12D399114}" dt="2024-05-27T12:23:46.239" v="3032" actId="478"/>
          <ac:spMkLst>
            <pc:docMk/>
            <pc:sldMk cId="250410169" sldId="285"/>
            <ac:spMk id="6" creationId="{3F37A2EC-DC43-8410-DF23-93FDA294E7D5}"/>
          </ac:spMkLst>
        </pc:spChg>
        <pc:spChg chg="del">
          <ac:chgData name="주용 정" userId="99f512349b696321" providerId="LiveId" clId="{9DB7FB43-6ABC-4451-AD21-30C12D399114}" dt="2024-05-27T12:23:41.697" v="3029" actId="478"/>
          <ac:spMkLst>
            <pc:docMk/>
            <pc:sldMk cId="250410169" sldId="285"/>
            <ac:spMk id="11" creationId="{488C34BF-049E-4716-AB6D-C8649BED5325}"/>
          </ac:spMkLst>
        </pc:spChg>
      </pc:sldChg>
      <pc:sldChg chg="addSp delSp modSp add mod addAnim delAnim">
        <pc:chgData name="주용 정" userId="99f512349b696321" providerId="LiveId" clId="{9DB7FB43-6ABC-4451-AD21-30C12D399114}" dt="2024-05-30T02:07:40.591" v="19510" actId="20577"/>
        <pc:sldMkLst>
          <pc:docMk/>
          <pc:sldMk cId="3988517253" sldId="286"/>
        </pc:sldMkLst>
        <pc:spChg chg="del">
          <ac:chgData name="주용 정" userId="99f512349b696321" providerId="LiveId" clId="{9DB7FB43-6ABC-4451-AD21-30C12D399114}" dt="2024-05-27T12:24:08.687" v="3036" actId="478"/>
          <ac:spMkLst>
            <pc:docMk/>
            <pc:sldMk cId="3988517253" sldId="286"/>
            <ac:spMk id="2" creationId="{C4E8E8B9-0A5B-449E-9232-8EFE1EC559BE}"/>
          </ac:spMkLst>
        </pc:spChg>
        <pc:spChg chg="add del mod">
          <ac:chgData name="주용 정" userId="99f512349b696321" providerId="LiveId" clId="{9DB7FB43-6ABC-4451-AD21-30C12D399114}" dt="2024-05-27T12:24:23.384" v="3049" actId="1076"/>
          <ac:spMkLst>
            <pc:docMk/>
            <pc:sldMk cId="3988517253" sldId="286"/>
            <ac:spMk id="5" creationId="{86D49ABF-12ED-58A0-5D08-9F9E4560F0DD}"/>
          </ac:spMkLst>
        </pc:spChg>
        <pc:spChg chg="add mod">
          <ac:chgData name="주용 정" userId="99f512349b696321" providerId="LiveId" clId="{9DB7FB43-6ABC-4451-AD21-30C12D399114}" dt="2024-05-30T02:07:40.591" v="19510" actId="20577"/>
          <ac:spMkLst>
            <pc:docMk/>
            <pc:sldMk cId="3988517253" sldId="286"/>
            <ac:spMk id="6" creationId="{9F18E2E7-AC3C-8127-9061-CFE14ACB463E}"/>
          </ac:spMkLst>
        </pc:spChg>
        <pc:picChg chg="add del">
          <ac:chgData name="주용 정" userId="99f512349b696321" providerId="LiveId" clId="{9DB7FB43-6ABC-4451-AD21-30C12D399114}" dt="2024-05-27T12:24:20.801" v="3048" actId="478"/>
          <ac:picMkLst>
            <pc:docMk/>
            <pc:sldMk cId="3988517253" sldId="286"/>
            <ac:picMk id="15" creationId="{C5C4F9F0-6B01-4708-8F3B-C4A43B080C73}"/>
          </ac:picMkLst>
        </pc:picChg>
      </pc:sldChg>
      <pc:sldChg chg="addSp delSp modSp add mod modAnim">
        <pc:chgData name="주용 정" userId="99f512349b696321" providerId="LiveId" clId="{9DB7FB43-6ABC-4451-AD21-30C12D399114}" dt="2024-05-31T07:39:10.889" v="22662" actId="14100"/>
        <pc:sldMkLst>
          <pc:docMk/>
          <pc:sldMk cId="3610820627" sldId="287"/>
        </pc:sldMkLst>
        <pc:spChg chg="add mod ord">
          <ac:chgData name="주용 정" userId="99f512349b696321" providerId="LiveId" clId="{9DB7FB43-6ABC-4451-AD21-30C12D399114}" dt="2024-05-28T10:48:10.666" v="7859" actId="167"/>
          <ac:spMkLst>
            <pc:docMk/>
            <pc:sldMk cId="3610820627" sldId="287"/>
            <ac:spMk id="9" creationId="{DFA1DD5F-0F88-D482-D3BF-2CF85B7A4BC7}"/>
          </ac:spMkLst>
        </pc:spChg>
        <pc:spChg chg="mod">
          <ac:chgData name="주용 정" userId="99f512349b696321" providerId="LiveId" clId="{9DB7FB43-6ABC-4451-AD21-30C12D399114}" dt="2024-05-28T09:28:33.054" v="4148" actId="20577"/>
          <ac:spMkLst>
            <pc:docMk/>
            <pc:sldMk cId="3610820627" sldId="287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31T07:39:10.889" v="22662" actId="14100"/>
          <ac:grpSpMkLst>
            <pc:docMk/>
            <pc:sldMk cId="3610820627" sldId="287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31T07:39:10.889" v="22662" actId="14100"/>
          <ac:grpSpMkLst>
            <pc:docMk/>
            <pc:sldMk cId="3610820627" sldId="287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28T09:28:41.312" v="4149" actId="1076"/>
          <ac:picMkLst>
            <pc:docMk/>
            <pc:sldMk cId="3610820627" sldId="287"/>
            <ac:picMk id="4" creationId="{AF682517-3475-0ECC-1E72-904F4F17C8B4}"/>
          </ac:picMkLst>
        </pc:picChg>
        <pc:picChg chg="add del">
          <ac:chgData name="주용 정" userId="99f512349b696321" providerId="LiveId" clId="{9DB7FB43-6ABC-4451-AD21-30C12D399114}" dt="2024-05-28T09:22:08.620" v="3763" actId="478"/>
          <ac:picMkLst>
            <pc:docMk/>
            <pc:sldMk cId="3610820627" sldId="287"/>
            <ac:picMk id="6" creationId="{317066CE-49D7-0EA4-C6DC-20D0E23A334E}"/>
          </ac:picMkLst>
        </pc:picChg>
        <pc:picChg chg="del mod">
          <ac:chgData name="주용 정" userId="99f512349b696321" providerId="LiveId" clId="{9DB7FB43-6ABC-4451-AD21-30C12D399114}" dt="2024-05-28T09:24:01.529" v="3869" actId="478"/>
          <ac:picMkLst>
            <pc:docMk/>
            <pc:sldMk cId="3610820627" sldId="287"/>
            <ac:picMk id="1026" creationId="{65E9F5F0-4D08-4345-A1C2-FA7FB617D888}"/>
          </ac:picMkLst>
        </pc:picChg>
      </pc:sldChg>
      <pc:sldChg chg="addSp delSp modSp add mod modAnim">
        <pc:chgData name="주용 정" userId="99f512349b696321" providerId="LiveId" clId="{9DB7FB43-6ABC-4451-AD21-30C12D399114}" dt="2024-05-31T07:40:03.636" v="22670" actId="1076"/>
        <pc:sldMkLst>
          <pc:docMk/>
          <pc:sldMk cId="4013731059" sldId="288"/>
        </pc:sldMkLst>
        <pc:spChg chg="add mod">
          <ac:chgData name="주용 정" userId="99f512349b696321" providerId="LiveId" clId="{9DB7FB43-6ABC-4451-AD21-30C12D399114}" dt="2024-05-28T09:29:22.681" v="4151" actId="1076"/>
          <ac:spMkLst>
            <pc:docMk/>
            <pc:sldMk cId="4013731059" sldId="288"/>
            <ac:spMk id="10" creationId="{0EAB7E86-F6C0-562E-6A68-74A1D1957AE3}"/>
          </ac:spMkLst>
        </pc:spChg>
        <pc:spChg chg="add mod ord">
          <ac:chgData name="주용 정" userId="99f512349b696321" providerId="LiveId" clId="{9DB7FB43-6ABC-4451-AD21-30C12D399114}" dt="2024-05-28T10:48:06.357" v="7857" actId="167"/>
          <ac:spMkLst>
            <pc:docMk/>
            <pc:sldMk cId="4013731059" sldId="288"/>
            <ac:spMk id="12" creationId="{EADE221B-76F1-D148-1785-CF1FD8B4CA2E}"/>
          </ac:spMkLst>
        </pc:spChg>
        <pc:spChg chg="mod">
          <ac:chgData name="주용 정" userId="99f512349b696321" providerId="LiveId" clId="{9DB7FB43-6ABC-4451-AD21-30C12D399114}" dt="2024-05-28T09:26:52.557" v="4131" actId="1076"/>
          <ac:spMkLst>
            <pc:docMk/>
            <pc:sldMk cId="4013731059" sldId="288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31T07:39:39.184" v="22666" actId="1076"/>
          <ac:grpSpMkLst>
            <pc:docMk/>
            <pc:sldMk cId="4013731059" sldId="288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31T07:39:32.795" v="22664" actId="14100"/>
          <ac:grpSpMkLst>
            <pc:docMk/>
            <pc:sldMk cId="4013731059" sldId="288"/>
            <ac:grpSpMk id="26" creationId="{4270C7A1-BE65-40C3-9F58-E273166F362C}"/>
          </ac:grpSpMkLst>
        </pc:grpChg>
        <pc:picChg chg="del">
          <ac:chgData name="주용 정" userId="99f512349b696321" providerId="LiveId" clId="{9DB7FB43-6ABC-4451-AD21-30C12D399114}" dt="2024-05-28T09:22:14.778" v="3765" actId="478"/>
          <ac:picMkLst>
            <pc:docMk/>
            <pc:sldMk cId="4013731059" sldId="288"/>
            <ac:picMk id="4" creationId="{AF682517-3475-0ECC-1E72-904F4F17C8B4}"/>
          </ac:picMkLst>
        </pc:picChg>
        <pc:picChg chg="add mod">
          <ac:chgData name="주용 정" userId="99f512349b696321" providerId="LiveId" clId="{9DB7FB43-6ABC-4451-AD21-30C12D399114}" dt="2024-05-28T09:29:07.852" v="4150" actId="1076"/>
          <ac:picMkLst>
            <pc:docMk/>
            <pc:sldMk cId="4013731059" sldId="288"/>
            <ac:picMk id="5" creationId="{291FA4D4-4029-CB97-EE16-C2DB8719A35F}"/>
          </ac:picMkLst>
        </pc:picChg>
        <pc:picChg chg="add mod">
          <ac:chgData name="주용 정" userId="99f512349b696321" providerId="LiveId" clId="{9DB7FB43-6ABC-4451-AD21-30C12D399114}" dt="2024-05-31T07:40:03.636" v="22670" actId="1076"/>
          <ac:picMkLst>
            <pc:docMk/>
            <pc:sldMk cId="4013731059" sldId="288"/>
            <ac:picMk id="9" creationId="{2B003419-D6C0-87DA-DD81-CB98077467A8}"/>
          </ac:picMkLst>
        </pc:picChg>
        <pc:picChg chg="del">
          <ac:chgData name="주용 정" userId="99f512349b696321" providerId="LiveId" clId="{9DB7FB43-6ABC-4451-AD21-30C12D399114}" dt="2024-05-28T09:22:15.865" v="3766" actId="478"/>
          <ac:picMkLst>
            <pc:docMk/>
            <pc:sldMk cId="4013731059" sldId="288"/>
            <ac:picMk id="1026" creationId="{65E9F5F0-4D08-4345-A1C2-FA7FB617D888}"/>
          </ac:picMkLst>
        </pc:picChg>
      </pc:sldChg>
      <pc:sldChg chg="addSp modSp add mod modAnim">
        <pc:chgData name="주용 정" userId="99f512349b696321" providerId="LiveId" clId="{9DB7FB43-6ABC-4451-AD21-30C12D399114}" dt="2024-05-31T07:40:30.583" v="22676" actId="1076"/>
        <pc:sldMkLst>
          <pc:docMk/>
          <pc:sldMk cId="1226598080" sldId="289"/>
        </pc:sldMkLst>
        <pc:spChg chg="add mod ord">
          <ac:chgData name="주용 정" userId="99f512349b696321" providerId="LiveId" clId="{9DB7FB43-6ABC-4451-AD21-30C12D399114}" dt="2024-05-28T10:47:59.129" v="7853" actId="167"/>
          <ac:spMkLst>
            <pc:docMk/>
            <pc:sldMk cId="1226598080" sldId="289"/>
            <ac:spMk id="5" creationId="{A5FCE369-7BC1-D930-99E0-03EF00172714}"/>
          </ac:spMkLst>
        </pc:spChg>
        <pc:spChg chg="mod">
          <ac:chgData name="주용 정" userId="99f512349b696321" providerId="LiveId" clId="{9DB7FB43-6ABC-4451-AD21-30C12D399114}" dt="2024-05-28T10:53:35.283" v="7957" actId="20577"/>
          <ac:spMkLst>
            <pc:docMk/>
            <pc:sldMk cId="1226598080" sldId="289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31T07:40:28.055" v="22675" actId="14100"/>
          <ac:grpSpMkLst>
            <pc:docMk/>
            <pc:sldMk cId="1226598080" sldId="289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31T07:40:23.807" v="22673" actId="14100"/>
          <ac:grpSpMkLst>
            <pc:docMk/>
            <pc:sldMk cId="1226598080" sldId="289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31T07:40:30.583" v="22676" actId="1076"/>
          <ac:picMkLst>
            <pc:docMk/>
            <pc:sldMk cId="1226598080" sldId="289"/>
            <ac:picMk id="4" creationId="{B2835BD9-B305-FDBA-A406-C782E3B1D9BB}"/>
          </ac:picMkLst>
        </pc:picChg>
      </pc:sldChg>
      <pc:sldChg chg="modSp add del">
        <pc:chgData name="주용 정" userId="99f512349b696321" providerId="LiveId" clId="{9DB7FB43-6ABC-4451-AD21-30C12D399114}" dt="2024-05-28T09:33:56.958" v="4324" actId="47"/>
        <pc:sldMkLst>
          <pc:docMk/>
          <pc:sldMk cId="1679597581" sldId="289"/>
        </pc:sldMkLst>
        <pc:spChg chg="mod">
          <ac:chgData name="주용 정" userId="99f512349b696321" providerId="LiveId" clId="{9DB7FB43-6ABC-4451-AD21-30C12D399114}" dt="2024-05-28T09:33:53.018" v="4323" actId="20577"/>
          <ac:spMkLst>
            <pc:docMk/>
            <pc:sldMk cId="1679597581" sldId="289"/>
            <ac:spMk id="24" creationId="{32AEDD8B-89FF-4C0D-A912-1B5B6BA8A8B1}"/>
          </ac:spMkLst>
        </pc:spChg>
      </pc:sldChg>
      <pc:sldChg chg="modSp add del mod modAnim">
        <pc:chgData name="주용 정" userId="99f512349b696321" providerId="LiveId" clId="{9DB7FB43-6ABC-4451-AD21-30C12D399114}" dt="2024-05-28T09:32:03.547" v="4160" actId="47"/>
        <pc:sldMkLst>
          <pc:docMk/>
          <pc:sldMk cId="2251006695" sldId="289"/>
        </pc:sldMkLst>
        <pc:spChg chg="mod">
          <ac:chgData name="주용 정" userId="99f512349b696321" providerId="LiveId" clId="{9DB7FB43-6ABC-4451-AD21-30C12D399114}" dt="2024-05-28T09:31:16.544" v="4159" actId="5793"/>
          <ac:spMkLst>
            <pc:docMk/>
            <pc:sldMk cId="2251006695" sldId="289"/>
            <ac:spMk id="24" creationId="{32AEDD8B-89FF-4C0D-A912-1B5B6BA8A8B1}"/>
          </ac:spMkLst>
        </pc:spChg>
        <pc:picChg chg="mod">
          <ac:chgData name="주용 정" userId="99f512349b696321" providerId="LiveId" clId="{9DB7FB43-6ABC-4451-AD21-30C12D399114}" dt="2024-05-28T09:31:11.617" v="4157" actId="1076"/>
          <ac:picMkLst>
            <pc:docMk/>
            <pc:sldMk cId="2251006695" sldId="289"/>
            <ac:picMk id="4" creationId="{AF682517-3475-0ECC-1E72-904F4F17C8B4}"/>
          </ac:picMkLst>
        </pc:picChg>
      </pc:sldChg>
      <pc:sldChg chg="addSp modSp add mod">
        <pc:chgData name="주용 정" userId="99f512349b696321" providerId="LiveId" clId="{9DB7FB43-6ABC-4451-AD21-30C12D399114}" dt="2024-05-28T11:01:29.636" v="8050" actId="20577"/>
        <pc:sldMkLst>
          <pc:docMk/>
          <pc:sldMk cId="1726256054" sldId="290"/>
        </pc:sldMkLst>
        <pc:spChg chg="add mod ord">
          <ac:chgData name="주용 정" userId="99f512349b696321" providerId="LiveId" clId="{9DB7FB43-6ABC-4451-AD21-30C12D399114}" dt="2024-05-28T10:50:33.531" v="7887" actId="167"/>
          <ac:spMkLst>
            <pc:docMk/>
            <pc:sldMk cId="1726256054" sldId="290"/>
            <ac:spMk id="3" creationId="{1C6DE80F-6D40-176B-CF7F-B1F5A53D9EA5}"/>
          </ac:spMkLst>
        </pc:spChg>
        <pc:spChg chg="mod">
          <ac:chgData name="주용 정" userId="99f512349b696321" providerId="LiveId" clId="{9DB7FB43-6ABC-4451-AD21-30C12D399114}" dt="2024-05-28T11:01:29.636" v="8050" actId="20577"/>
          <ac:spMkLst>
            <pc:docMk/>
            <pc:sldMk cId="1726256054" sldId="290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9:03.153" v="8001" actId="14100"/>
          <ac:grpSpMkLst>
            <pc:docMk/>
            <pc:sldMk cId="1726256054" sldId="290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9:03.153" v="8001" actId="14100"/>
          <ac:grpSpMkLst>
            <pc:docMk/>
            <pc:sldMk cId="1726256054" sldId="290"/>
            <ac:grpSpMk id="26" creationId="{4270C7A1-BE65-40C3-9F58-E273166F362C}"/>
          </ac:grpSpMkLst>
        </pc:grpChg>
      </pc:sldChg>
      <pc:sldChg chg="addSp delSp modSp add mod delAnim modAnim">
        <pc:chgData name="주용 정" userId="99f512349b696321" providerId="LiveId" clId="{9DB7FB43-6ABC-4451-AD21-30C12D399114}" dt="2024-05-29T00:48:34.043" v="10847"/>
        <pc:sldMkLst>
          <pc:docMk/>
          <pc:sldMk cId="2514689709" sldId="291"/>
        </pc:sldMkLst>
        <pc:spChg chg="add">
          <ac:chgData name="주용 정" userId="99f512349b696321" providerId="LiveId" clId="{9DB7FB43-6ABC-4451-AD21-30C12D399114}" dt="2024-05-28T10:32:09.813" v="6671"/>
          <ac:spMkLst>
            <pc:docMk/>
            <pc:sldMk cId="2514689709" sldId="291"/>
            <ac:spMk id="3" creationId="{3C1738D4-B312-B436-5748-87F1C2456211}"/>
          </ac:spMkLst>
        </pc:spChg>
        <pc:spChg chg="add del mod">
          <ac:chgData name="주용 정" userId="99f512349b696321" providerId="LiveId" clId="{9DB7FB43-6ABC-4451-AD21-30C12D399114}" dt="2024-05-29T00:23:49.415" v="9501" actId="478"/>
          <ac:spMkLst>
            <pc:docMk/>
            <pc:sldMk cId="2514689709" sldId="291"/>
            <ac:spMk id="9" creationId="{0B5FF44B-1732-02E9-79D6-B4FBE5AB95A8}"/>
          </ac:spMkLst>
        </pc:spChg>
        <pc:spChg chg="add mod ord">
          <ac:chgData name="주용 정" userId="99f512349b696321" providerId="LiveId" clId="{9DB7FB43-6ABC-4451-AD21-30C12D399114}" dt="2024-05-29T00:26:35.628" v="9587" actId="1076"/>
          <ac:spMkLst>
            <pc:docMk/>
            <pc:sldMk cId="2514689709" sldId="291"/>
            <ac:spMk id="10" creationId="{E5F66224-5C99-554D-EDB1-886C65A22BD8}"/>
          </ac:spMkLst>
        </pc:spChg>
        <pc:spChg chg="add mod">
          <ac:chgData name="주용 정" userId="99f512349b696321" providerId="LiveId" clId="{9DB7FB43-6ABC-4451-AD21-30C12D399114}" dt="2024-05-29T00:26:17.436" v="9582"/>
          <ac:spMkLst>
            <pc:docMk/>
            <pc:sldMk cId="2514689709" sldId="291"/>
            <ac:spMk id="15" creationId="{7567C7D6-B075-3779-3431-CF867B221199}"/>
          </ac:spMkLst>
        </pc:spChg>
        <pc:spChg chg="add mod">
          <ac:chgData name="주용 정" userId="99f512349b696321" providerId="LiveId" clId="{9DB7FB43-6ABC-4451-AD21-30C12D399114}" dt="2024-05-29T00:26:24.293" v="9584"/>
          <ac:spMkLst>
            <pc:docMk/>
            <pc:sldMk cId="2514689709" sldId="291"/>
            <ac:spMk id="16" creationId="{FCCEA9AB-E6DA-C9E3-EB09-E5241B906974}"/>
          </ac:spMkLst>
        </pc:spChg>
        <pc:spChg chg="mod">
          <ac:chgData name="주용 정" userId="99f512349b696321" providerId="LiveId" clId="{9DB7FB43-6ABC-4451-AD21-30C12D399114}" dt="2024-05-29T00:24:04.591" v="9507" actId="20577"/>
          <ac:spMkLst>
            <pc:docMk/>
            <pc:sldMk cId="2514689709" sldId="291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4:23.952" v="7964" actId="14100"/>
          <ac:grpSpMkLst>
            <pc:docMk/>
            <pc:sldMk cId="2514689709" sldId="291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4:19.220" v="7963" actId="14100"/>
          <ac:grpSpMkLst>
            <pc:docMk/>
            <pc:sldMk cId="2514689709" sldId="291"/>
            <ac:grpSpMk id="26" creationId="{4270C7A1-BE65-40C3-9F58-E273166F362C}"/>
          </ac:grpSpMkLst>
        </pc:grpChg>
        <pc:picChg chg="del">
          <ac:chgData name="주용 정" userId="99f512349b696321" providerId="LiveId" clId="{9DB7FB43-6ABC-4451-AD21-30C12D399114}" dt="2024-05-28T10:26:40.050" v="6291" actId="478"/>
          <ac:picMkLst>
            <pc:docMk/>
            <pc:sldMk cId="2514689709" sldId="291"/>
            <ac:picMk id="4" creationId="{9C983A18-8C6A-BFE0-7C44-F4BC85E55CE8}"/>
          </ac:picMkLst>
        </pc:picChg>
        <pc:picChg chg="add del mod">
          <ac:chgData name="주용 정" userId="99f512349b696321" providerId="LiveId" clId="{9DB7FB43-6ABC-4451-AD21-30C12D399114}" dt="2024-05-29T00:23:47.560" v="9500" actId="478"/>
          <ac:picMkLst>
            <pc:docMk/>
            <pc:sldMk cId="2514689709" sldId="291"/>
            <ac:picMk id="6" creationId="{DE52B1F4-FCA2-5B92-0012-55E8DA31D9CF}"/>
          </ac:picMkLst>
        </pc:picChg>
        <pc:picChg chg="add mod">
          <ac:chgData name="주용 정" userId="99f512349b696321" providerId="LiveId" clId="{9DB7FB43-6ABC-4451-AD21-30C12D399114}" dt="2024-05-29T00:25:59.387" v="9580" actId="1076"/>
          <ac:picMkLst>
            <pc:docMk/>
            <pc:sldMk cId="2514689709" sldId="291"/>
            <ac:picMk id="14" creationId="{7EF07B78-7EE5-3846-88CF-3DB2A5ABB46C}"/>
          </ac:picMkLst>
        </pc:picChg>
        <pc:picChg chg="del">
          <ac:chgData name="주용 정" userId="99f512349b696321" providerId="LiveId" clId="{9DB7FB43-6ABC-4451-AD21-30C12D399114}" dt="2024-05-28T10:26:39.068" v="6290" actId="478"/>
          <ac:picMkLst>
            <pc:docMk/>
            <pc:sldMk cId="2514689709" sldId="291"/>
            <ac:picMk id="5122" creationId="{FF2B8280-B250-9C0A-EE52-2E22861C9BD6}"/>
          </ac:picMkLst>
        </pc:picChg>
        <pc:picChg chg="add mod">
          <ac:chgData name="주용 정" userId="99f512349b696321" providerId="LiveId" clId="{9DB7FB43-6ABC-4451-AD21-30C12D399114}" dt="2024-05-29T00:26:41.940" v="9589" actId="1076"/>
          <ac:picMkLst>
            <pc:docMk/>
            <pc:sldMk cId="2514689709" sldId="291"/>
            <ac:picMk id="6152" creationId="{B0426AC0-74C3-A1AB-E8F5-6E119352E049}"/>
          </ac:picMkLst>
        </pc:picChg>
      </pc:sldChg>
      <pc:sldChg chg="addSp modSp add mod">
        <pc:chgData name="주용 정" userId="99f512349b696321" providerId="LiveId" clId="{9DB7FB43-6ABC-4451-AD21-30C12D399114}" dt="2024-05-29T00:19:27.098" v="9302" actId="20577"/>
        <pc:sldMkLst>
          <pc:docMk/>
          <pc:sldMk cId="2957033164" sldId="292"/>
        </pc:sldMkLst>
        <pc:spChg chg="add mod ord">
          <ac:chgData name="주용 정" userId="99f512349b696321" providerId="LiveId" clId="{9DB7FB43-6ABC-4451-AD21-30C12D399114}" dt="2024-05-29T00:18:52.077" v="9181" actId="14100"/>
          <ac:spMkLst>
            <pc:docMk/>
            <pc:sldMk cId="2957033164" sldId="292"/>
            <ac:spMk id="3" creationId="{44DF7B3A-E12E-4262-688E-56DF54FED5BB}"/>
          </ac:spMkLst>
        </pc:spChg>
        <pc:spChg chg="mod">
          <ac:chgData name="주용 정" userId="99f512349b696321" providerId="LiveId" clId="{9DB7FB43-6ABC-4451-AD21-30C12D399114}" dt="2024-05-29T00:19:27.098" v="9302" actId="20577"/>
          <ac:spMkLst>
            <pc:docMk/>
            <pc:sldMk cId="2957033164" sldId="292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0:18:57.608" v="9182" actId="14100"/>
          <ac:grpSpMkLst>
            <pc:docMk/>
            <pc:sldMk cId="2957033164" sldId="292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9T00:18:57.608" v="9182" actId="14100"/>
          <ac:grpSpMkLst>
            <pc:docMk/>
            <pc:sldMk cId="2957033164" sldId="292"/>
            <ac:grpSpMk id="26" creationId="{4270C7A1-BE65-40C3-9F58-E273166F362C}"/>
          </ac:grpSpMkLst>
        </pc:grpChg>
      </pc:sldChg>
      <pc:sldChg chg="addSp modSp add del mod">
        <pc:chgData name="주용 정" userId="99f512349b696321" providerId="LiveId" clId="{9DB7FB43-6ABC-4451-AD21-30C12D399114}" dt="2024-05-28T11:01:18.061" v="8049" actId="47"/>
        <pc:sldMkLst>
          <pc:docMk/>
          <pc:sldMk cId="1045793136" sldId="293"/>
        </pc:sldMkLst>
        <pc:spChg chg="add mod ord">
          <ac:chgData name="주용 정" userId="99f512349b696321" providerId="LiveId" clId="{9DB7FB43-6ABC-4451-AD21-30C12D399114}" dt="2024-05-28T10:50:37.638" v="7889" actId="167"/>
          <ac:spMkLst>
            <pc:docMk/>
            <pc:sldMk cId="1045793136" sldId="293"/>
            <ac:spMk id="3" creationId="{A8F2032D-7C81-F388-75C2-4C1902C05D8E}"/>
          </ac:spMkLst>
        </pc:spChg>
        <pc:spChg chg="mod">
          <ac:chgData name="주용 정" userId="99f512349b696321" providerId="LiveId" clId="{9DB7FB43-6ABC-4451-AD21-30C12D399114}" dt="2024-05-28T11:00:53.884" v="8048" actId="313"/>
          <ac:spMkLst>
            <pc:docMk/>
            <pc:sldMk cId="1045793136" sldId="293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8T10:59:08.742" v="8002" actId="14100"/>
          <ac:grpSpMkLst>
            <pc:docMk/>
            <pc:sldMk cId="1045793136" sldId="293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8T10:59:08.742" v="8002" actId="14100"/>
          <ac:grpSpMkLst>
            <pc:docMk/>
            <pc:sldMk cId="1045793136" sldId="293"/>
            <ac:grpSpMk id="26" creationId="{4270C7A1-BE65-40C3-9F58-E273166F362C}"/>
          </ac:grpSpMkLst>
        </pc:grpChg>
      </pc:sldChg>
      <pc:sldChg chg="addSp modSp add mod">
        <pc:chgData name="주용 정" userId="99f512349b696321" providerId="LiveId" clId="{9DB7FB43-6ABC-4451-AD21-30C12D399114}" dt="2024-05-29T00:20:05.770" v="9367" actId="20577"/>
        <pc:sldMkLst>
          <pc:docMk/>
          <pc:sldMk cId="484835500" sldId="294"/>
        </pc:sldMkLst>
        <pc:spChg chg="add mod ord">
          <ac:chgData name="주용 정" userId="99f512349b696321" providerId="LiveId" clId="{9DB7FB43-6ABC-4451-AD21-30C12D399114}" dt="2024-05-29T00:19:37.783" v="9303" actId="14100"/>
          <ac:spMkLst>
            <pc:docMk/>
            <pc:sldMk cId="484835500" sldId="294"/>
            <ac:spMk id="3" creationId="{1094CFFD-C01F-2CC0-1291-9FE3265BFE22}"/>
          </ac:spMkLst>
        </pc:spChg>
        <pc:spChg chg="mod">
          <ac:chgData name="주용 정" userId="99f512349b696321" providerId="LiveId" clId="{9DB7FB43-6ABC-4451-AD21-30C12D399114}" dt="2024-05-29T00:20:05.770" v="9367" actId="20577"/>
          <ac:spMkLst>
            <pc:docMk/>
            <pc:sldMk cId="484835500" sldId="294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0:19:44.638" v="9304" actId="14100"/>
          <ac:grpSpMkLst>
            <pc:docMk/>
            <pc:sldMk cId="484835500" sldId="294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9T00:19:44.638" v="9304" actId="14100"/>
          <ac:grpSpMkLst>
            <pc:docMk/>
            <pc:sldMk cId="484835500" sldId="294"/>
            <ac:grpSpMk id="26" creationId="{4270C7A1-BE65-40C3-9F58-E273166F362C}"/>
          </ac:grpSpMkLst>
        </pc:grpChg>
      </pc:sldChg>
      <pc:sldChg chg="modSp add mod">
        <pc:chgData name="주용 정" userId="99f512349b696321" providerId="LiveId" clId="{9DB7FB43-6ABC-4451-AD21-30C12D399114}" dt="2024-05-31T07:46:05.291" v="22837"/>
        <pc:sldMkLst>
          <pc:docMk/>
          <pc:sldMk cId="1875892548" sldId="295"/>
        </pc:sldMkLst>
        <pc:spChg chg="mod">
          <ac:chgData name="주용 정" userId="99f512349b696321" providerId="LiveId" clId="{9DB7FB43-6ABC-4451-AD21-30C12D399114}" dt="2024-05-29T00:15:02.534" v="8654" actId="14100"/>
          <ac:spMkLst>
            <pc:docMk/>
            <pc:sldMk cId="1875892548" sldId="295"/>
            <ac:spMk id="3" creationId="{1094CFFD-C01F-2CC0-1291-9FE3265BFE22}"/>
          </ac:spMkLst>
        </pc:spChg>
        <pc:spChg chg="mod">
          <ac:chgData name="주용 정" userId="99f512349b696321" providerId="LiveId" clId="{9DB7FB43-6ABC-4451-AD21-30C12D399114}" dt="2024-05-31T07:46:05.291" v="22837"/>
          <ac:spMkLst>
            <pc:docMk/>
            <pc:sldMk cId="1875892548" sldId="295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0:15:21.392" v="8656" actId="1076"/>
          <ac:grpSpMkLst>
            <pc:docMk/>
            <pc:sldMk cId="1875892548" sldId="295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29T00:15:21.392" v="8656" actId="1076"/>
          <ac:grpSpMkLst>
            <pc:docMk/>
            <pc:sldMk cId="1875892548" sldId="295"/>
            <ac:grpSpMk id="26" creationId="{4270C7A1-BE65-40C3-9F58-E273166F362C}"/>
          </ac:grpSpMkLst>
        </pc:grpChg>
      </pc:sldChg>
      <pc:sldChg chg="addSp delSp modSp add mod delAnim modAnim">
        <pc:chgData name="주용 정" userId="99f512349b696321" providerId="LiveId" clId="{9DB7FB43-6ABC-4451-AD21-30C12D399114}" dt="2024-05-29T00:28:41.520" v="9644" actId="1076"/>
        <pc:sldMkLst>
          <pc:docMk/>
          <pc:sldMk cId="1966002163" sldId="296"/>
        </pc:sldMkLst>
        <pc:spChg chg="del">
          <ac:chgData name="주용 정" userId="99f512349b696321" providerId="LiveId" clId="{9DB7FB43-6ABC-4451-AD21-30C12D399114}" dt="2024-05-29T00:25:42.456" v="9575" actId="478"/>
          <ac:spMkLst>
            <pc:docMk/>
            <pc:sldMk cId="1966002163" sldId="296"/>
            <ac:spMk id="9" creationId="{0B5FF44B-1732-02E9-79D6-B4FBE5AB95A8}"/>
          </ac:spMkLst>
        </pc:spChg>
        <pc:spChg chg="mod">
          <ac:chgData name="주용 정" userId="99f512349b696321" providerId="LiveId" clId="{9DB7FB43-6ABC-4451-AD21-30C12D399114}" dt="2024-05-29T00:28:31.035" v="9642" actId="20577"/>
          <ac:spMkLst>
            <pc:docMk/>
            <pc:sldMk cId="1966002163" sldId="296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29T00:28:41.520" v="9644" actId="1076"/>
          <ac:picMkLst>
            <pc:docMk/>
            <pc:sldMk cId="1966002163" sldId="296"/>
            <ac:picMk id="4" creationId="{8EEF8CF7-3B53-0D33-BFED-8551989940DC}"/>
          </ac:picMkLst>
        </pc:picChg>
        <pc:picChg chg="del mod">
          <ac:chgData name="주용 정" userId="99f512349b696321" providerId="LiveId" clId="{9DB7FB43-6ABC-4451-AD21-30C12D399114}" dt="2024-05-29T00:26:47.291" v="9590" actId="478"/>
          <ac:picMkLst>
            <pc:docMk/>
            <pc:sldMk cId="1966002163" sldId="296"/>
            <ac:picMk id="6" creationId="{DE52B1F4-FCA2-5B92-0012-55E8DA31D9CF}"/>
          </ac:picMkLst>
        </pc:picChg>
      </pc:sldChg>
      <pc:sldChg chg="modSp add mod">
        <pc:chgData name="주용 정" userId="99f512349b696321" providerId="LiveId" clId="{9DB7FB43-6ABC-4451-AD21-30C12D399114}" dt="2024-05-29T00:28:50.326" v="9645" actId="1076"/>
        <pc:sldMkLst>
          <pc:docMk/>
          <pc:sldMk cId="2647191865" sldId="297"/>
        </pc:sldMkLst>
        <pc:spChg chg="mod">
          <ac:chgData name="주용 정" userId="99f512349b696321" providerId="LiveId" clId="{9DB7FB43-6ABC-4451-AD21-30C12D399114}" dt="2024-05-29T00:28:50.326" v="9645" actId="1076"/>
          <ac:spMkLst>
            <pc:docMk/>
            <pc:sldMk cId="2647191865" sldId="297"/>
            <ac:spMk id="9" creationId="{0B5FF44B-1732-02E9-79D6-B4FBE5AB95A8}"/>
          </ac:spMkLst>
        </pc:spChg>
      </pc:sldChg>
      <pc:sldChg chg="addSp delSp modSp add mod ord delAnim modAnim">
        <pc:chgData name="주용 정" userId="99f512349b696321" providerId="LiveId" clId="{9DB7FB43-6ABC-4451-AD21-30C12D399114}" dt="2024-05-29T00:25:31.791" v="9574"/>
        <pc:sldMkLst>
          <pc:docMk/>
          <pc:sldMk cId="102238100" sldId="298"/>
        </pc:sldMkLst>
        <pc:spChg chg="add mod">
          <ac:chgData name="주용 정" userId="99f512349b696321" providerId="LiveId" clId="{9DB7FB43-6ABC-4451-AD21-30C12D399114}" dt="2024-05-29T00:25:05.544" v="9565"/>
          <ac:spMkLst>
            <pc:docMk/>
            <pc:sldMk cId="102238100" sldId="298"/>
            <ac:spMk id="5" creationId="{32524638-ED4F-58B4-A7D9-5F0F294D85DC}"/>
          </ac:spMkLst>
        </pc:spChg>
        <pc:spChg chg="del">
          <ac:chgData name="주용 정" userId="99f512349b696321" providerId="LiveId" clId="{9DB7FB43-6ABC-4451-AD21-30C12D399114}" dt="2024-05-29T00:21:13.553" v="9373" actId="478"/>
          <ac:spMkLst>
            <pc:docMk/>
            <pc:sldMk cId="102238100" sldId="298"/>
            <ac:spMk id="9" creationId="{0B5FF44B-1732-02E9-79D6-B4FBE5AB95A8}"/>
          </ac:spMkLst>
        </pc:spChg>
        <pc:spChg chg="mod">
          <ac:chgData name="주용 정" userId="99f512349b696321" providerId="LiveId" clId="{9DB7FB43-6ABC-4451-AD21-30C12D399114}" dt="2024-05-29T00:25:20.606" v="9568" actId="1076"/>
          <ac:spMkLst>
            <pc:docMk/>
            <pc:sldMk cId="102238100" sldId="298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29T00:25:28.534" v="9572" actId="1076"/>
          <ac:picMkLst>
            <pc:docMk/>
            <pc:sldMk cId="102238100" sldId="298"/>
            <ac:picMk id="4" creationId="{FB5D488C-4282-C2C2-1C46-A5215F6D31A6}"/>
          </ac:picMkLst>
        </pc:picChg>
        <pc:picChg chg="del">
          <ac:chgData name="주용 정" userId="99f512349b696321" providerId="LiveId" clId="{9DB7FB43-6ABC-4451-AD21-30C12D399114}" dt="2024-05-29T00:21:12.425" v="9372" actId="478"/>
          <ac:picMkLst>
            <pc:docMk/>
            <pc:sldMk cId="102238100" sldId="298"/>
            <ac:picMk id="6" creationId="{DE52B1F4-FCA2-5B92-0012-55E8DA31D9CF}"/>
          </ac:picMkLst>
        </pc:picChg>
        <pc:picChg chg="add mod">
          <ac:chgData name="주용 정" userId="99f512349b696321" providerId="LiveId" clId="{9DB7FB43-6ABC-4451-AD21-30C12D399114}" dt="2024-05-29T00:25:29.812" v="9573" actId="1076"/>
          <ac:picMkLst>
            <pc:docMk/>
            <pc:sldMk cId="102238100" sldId="298"/>
            <ac:picMk id="7172" creationId="{7C8F83CB-805A-07D4-5351-F04DF0BF7DE6}"/>
          </ac:picMkLst>
        </pc:picChg>
      </pc:sldChg>
      <pc:sldChg chg="modSp add">
        <pc:chgData name="주용 정" userId="99f512349b696321" providerId="LiveId" clId="{9DB7FB43-6ABC-4451-AD21-30C12D399114}" dt="2024-05-29T00:32:26.356" v="10232" actId="20577"/>
        <pc:sldMkLst>
          <pc:docMk/>
          <pc:sldMk cId="2472242262" sldId="299"/>
        </pc:sldMkLst>
        <pc:spChg chg="mod">
          <ac:chgData name="주용 정" userId="99f512349b696321" providerId="LiveId" clId="{9DB7FB43-6ABC-4451-AD21-30C12D399114}" dt="2024-05-29T00:32:26.356" v="10232" actId="20577"/>
          <ac:spMkLst>
            <pc:docMk/>
            <pc:sldMk cId="2472242262" sldId="299"/>
            <ac:spMk id="24" creationId="{32AEDD8B-89FF-4C0D-A912-1B5B6BA8A8B1}"/>
          </ac:spMkLst>
        </pc:spChg>
      </pc:sldChg>
      <pc:sldChg chg="addSp modSp add mod modAnim">
        <pc:chgData name="주용 정" userId="99f512349b696321" providerId="LiveId" clId="{9DB7FB43-6ABC-4451-AD21-30C12D399114}" dt="2024-05-31T07:46:20.288" v="22838" actId="113"/>
        <pc:sldMkLst>
          <pc:docMk/>
          <pc:sldMk cId="1869063382" sldId="300"/>
        </pc:sldMkLst>
        <pc:spChg chg="mod">
          <ac:chgData name="주용 정" userId="99f512349b696321" providerId="LiveId" clId="{9DB7FB43-6ABC-4451-AD21-30C12D399114}" dt="2024-05-31T07:46:20.288" v="22838" actId="113"/>
          <ac:spMkLst>
            <pc:docMk/>
            <pc:sldMk cId="1869063382" sldId="300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29T00:40:20.403" v="10833" actId="1076"/>
          <ac:picMkLst>
            <pc:docMk/>
            <pc:sldMk cId="1869063382" sldId="300"/>
            <ac:picMk id="5" creationId="{9F272966-0308-EDC7-EBA1-72759C831A1E}"/>
          </ac:picMkLst>
        </pc:picChg>
        <pc:picChg chg="add mod">
          <ac:chgData name="주용 정" userId="99f512349b696321" providerId="LiveId" clId="{9DB7FB43-6ABC-4451-AD21-30C12D399114}" dt="2024-05-29T00:40:30.030" v="10835" actId="1076"/>
          <ac:picMkLst>
            <pc:docMk/>
            <pc:sldMk cId="1869063382" sldId="300"/>
            <ac:picMk id="9" creationId="{4D57BE71-0B17-1D3A-913E-9E550880A70F}"/>
          </ac:picMkLst>
        </pc:picChg>
      </pc:sldChg>
      <pc:sldChg chg="addSp delSp modSp add mod modAnim">
        <pc:chgData name="주용 정" userId="99f512349b696321" providerId="LiveId" clId="{9DB7FB43-6ABC-4451-AD21-30C12D399114}" dt="2024-05-29T00:51:59.651" v="10877"/>
        <pc:sldMkLst>
          <pc:docMk/>
          <pc:sldMk cId="3678166722" sldId="301"/>
        </pc:sldMkLst>
        <pc:spChg chg="mod">
          <ac:chgData name="주용 정" userId="99f512349b696321" providerId="LiveId" clId="{9DB7FB43-6ABC-4451-AD21-30C12D399114}" dt="2024-05-29T00:51:08.971" v="10870" actId="20577"/>
          <ac:spMkLst>
            <pc:docMk/>
            <pc:sldMk cId="3678166722" sldId="301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29T00:51:49.049" v="10876" actId="1076"/>
          <ac:picMkLst>
            <pc:docMk/>
            <pc:sldMk cId="3678166722" sldId="301"/>
            <ac:picMk id="5" creationId="{C516C948-1033-580B-2F9E-003B956966BB}"/>
          </ac:picMkLst>
        </pc:picChg>
        <pc:picChg chg="del">
          <ac:chgData name="주용 정" userId="99f512349b696321" providerId="LiveId" clId="{9DB7FB43-6ABC-4451-AD21-30C12D399114}" dt="2024-05-29T00:50:42.002" v="10851" actId="478"/>
          <ac:picMkLst>
            <pc:docMk/>
            <pc:sldMk cId="3678166722" sldId="301"/>
            <ac:picMk id="1026" creationId="{65E9F5F0-4D08-4345-A1C2-FA7FB617D888}"/>
          </ac:picMkLst>
        </pc:picChg>
      </pc:sldChg>
      <pc:sldChg chg="add del">
        <pc:chgData name="주용 정" userId="99f512349b696321" providerId="LiveId" clId="{9DB7FB43-6ABC-4451-AD21-30C12D399114}" dt="2024-05-29T00:50:48.667" v="10855"/>
        <pc:sldMkLst>
          <pc:docMk/>
          <pc:sldMk cId="466827356" sldId="302"/>
        </pc:sldMkLst>
      </pc:sldChg>
      <pc:sldChg chg="addSp delSp modSp add mod modAnim">
        <pc:chgData name="주용 정" userId="99f512349b696321" providerId="LiveId" clId="{9DB7FB43-6ABC-4451-AD21-30C12D399114}" dt="2024-05-31T07:40:18.615" v="22672" actId="14100"/>
        <pc:sldMkLst>
          <pc:docMk/>
          <pc:sldMk cId="2547018639" sldId="302"/>
        </pc:sldMkLst>
        <pc:spChg chg="mod">
          <ac:chgData name="주용 정" userId="99f512349b696321" providerId="LiveId" clId="{9DB7FB43-6ABC-4451-AD21-30C12D399114}" dt="2024-05-29T00:53:55.030" v="10892" actId="20577"/>
          <ac:spMkLst>
            <pc:docMk/>
            <pc:sldMk cId="2547018639" sldId="302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31T07:40:18.615" v="22672" actId="14100"/>
          <ac:grpSpMkLst>
            <pc:docMk/>
            <pc:sldMk cId="2547018639" sldId="302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31T07:40:18.615" v="22672" actId="14100"/>
          <ac:grpSpMkLst>
            <pc:docMk/>
            <pc:sldMk cId="2547018639" sldId="302"/>
            <ac:grpSpMk id="26" creationId="{4270C7A1-BE65-40C3-9F58-E273166F362C}"/>
          </ac:grpSpMkLst>
        </pc:grpChg>
        <pc:picChg chg="add mod">
          <ac:chgData name="주용 정" userId="99f512349b696321" providerId="LiveId" clId="{9DB7FB43-6ABC-4451-AD21-30C12D399114}" dt="2024-05-29T00:54:38.091" v="10903" actId="1076"/>
          <ac:picMkLst>
            <pc:docMk/>
            <pc:sldMk cId="2547018639" sldId="302"/>
            <ac:picMk id="5" creationId="{518EFFCA-868F-4D5E-6113-F70CEFEF997D}"/>
          </ac:picMkLst>
        </pc:picChg>
        <pc:picChg chg="del">
          <ac:chgData name="주용 정" userId="99f512349b696321" providerId="LiveId" clId="{9DB7FB43-6ABC-4451-AD21-30C12D399114}" dt="2024-05-29T00:52:17.376" v="10879" actId="478"/>
          <ac:picMkLst>
            <pc:docMk/>
            <pc:sldMk cId="2547018639" sldId="302"/>
            <ac:picMk id="2050" creationId="{4A0D9650-1D91-51A4-A59D-D85601A2881E}"/>
          </ac:picMkLst>
        </pc:picChg>
      </pc:sldChg>
      <pc:sldChg chg="addSp delSp modSp add mod delAnim modAnim">
        <pc:chgData name="주용 정" userId="99f512349b696321" providerId="LiveId" clId="{9DB7FB43-6ABC-4451-AD21-30C12D399114}" dt="2024-05-31T07:41:04.114" v="22683" actId="1076"/>
        <pc:sldMkLst>
          <pc:docMk/>
          <pc:sldMk cId="2197144708" sldId="303"/>
        </pc:sldMkLst>
        <pc:spChg chg="mod">
          <ac:chgData name="주용 정" userId="99f512349b696321" providerId="LiveId" clId="{9DB7FB43-6ABC-4451-AD21-30C12D399114}" dt="2024-05-29T00:56:24.324" v="10925" actId="20577"/>
          <ac:spMkLst>
            <pc:docMk/>
            <pc:sldMk cId="2197144708" sldId="303"/>
            <ac:spMk id="24" creationId="{32AEDD8B-89FF-4C0D-A912-1B5B6BA8A8B1}"/>
          </ac:spMkLst>
        </pc:spChg>
        <pc:grpChg chg="mod">
          <ac:chgData name="주용 정" userId="99f512349b696321" providerId="LiveId" clId="{9DB7FB43-6ABC-4451-AD21-30C12D399114}" dt="2024-05-29T00:55:15.622" v="10910" actId="14100"/>
          <ac:grpSpMkLst>
            <pc:docMk/>
            <pc:sldMk cId="2197144708" sldId="303"/>
            <ac:grpSpMk id="25" creationId="{AF651DFF-74EC-4640-BAA5-58FBA5F818AB}"/>
          </ac:grpSpMkLst>
        </pc:grpChg>
        <pc:grpChg chg="mod">
          <ac:chgData name="주용 정" userId="99f512349b696321" providerId="LiveId" clId="{9DB7FB43-6ABC-4451-AD21-30C12D399114}" dt="2024-05-31T07:41:04.114" v="22683" actId="1076"/>
          <ac:grpSpMkLst>
            <pc:docMk/>
            <pc:sldMk cId="2197144708" sldId="303"/>
            <ac:grpSpMk id="26" creationId="{4270C7A1-BE65-40C3-9F58-E273166F362C}"/>
          </ac:grpSpMkLst>
        </pc:grpChg>
        <pc:picChg chg="del">
          <ac:chgData name="주용 정" userId="99f512349b696321" providerId="LiveId" clId="{9DB7FB43-6ABC-4451-AD21-30C12D399114}" dt="2024-05-29T00:55:00.541" v="10907" actId="478"/>
          <ac:picMkLst>
            <pc:docMk/>
            <pc:sldMk cId="2197144708" sldId="303"/>
            <ac:picMk id="4" creationId="{9C983A18-8C6A-BFE0-7C44-F4BC85E55CE8}"/>
          </ac:picMkLst>
        </pc:picChg>
        <pc:picChg chg="add mod">
          <ac:chgData name="주용 정" userId="99f512349b696321" providerId="LiveId" clId="{9DB7FB43-6ABC-4451-AD21-30C12D399114}" dt="2024-05-29T00:56:50.182" v="10928" actId="1076"/>
          <ac:picMkLst>
            <pc:docMk/>
            <pc:sldMk cId="2197144708" sldId="303"/>
            <ac:picMk id="6" creationId="{34AE645D-291A-695E-5999-9AD10E1DBAE0}"/>
          </ac:picMkLst>
        </pc:picChg>
        <pc:picChg chg="del">
          <ac:chgData name="주용 정" userId="99f512349b696321" providerId="LiveId" clId="{9DB7FB43-6ABC-4451-AD21-30C12D399114}" dt="2024-05-29T00:54:59.661" v="10906" actId="478"/>
          <ac:picMkLst>
            <pc:docMk/>
            <pc:sldMk cId="2197144708" sldId="303"/>
            <ac:picMk id="5122" creationId="{FF2B8280-B250-9C0A-EE52-2E22861C9BD6}"/>
          </ac:picMkLst>
        </pc:picChg>
      </pc:sldChg>
      <pc:sldChg chg="delSp modSp add mod">
        <pc:chgData name="주용 정" userId="99f512349b696321" providerId="LiveId" clId="{9DB7FB43-6ABC-4451-AD21-30C12D399114}" dt="2024-05-29T01:14:47.306" v="13573" actId="20577"/>
        <pc:sldMkLst>
          <pc:docMk/>
          <pc:sldMk cId="3578775637" sldId="304"/>
        </pc:sldMkLst>
        <pc:spChg chg="mod">
          <ac:chgData name="주용 정" userId="99f512349b696321" providerId="LiveId" clId="{9DB7FB43-6ABC-4451-AD21-30C12D399114}" dt="2024-05-29T01:14:47.306" v="13573" actId="20577"/>
          <ac:spMkLst>
            <pc:docMk/>
            <pc:sldMk cId="3578775637" sldId="304"/>
            <ac:spMk id="24" creationId="{32AEDD8B-89FF-4C0D-A912-1B5B6BA8A8B1}"/>
          </ac:spMkLst>
        </pc:spChg>
        <pc:grpChg chg="del mod">
          <ac:chgData name="주용 정" userId="99f512349b696321" providerId="LiveId" clId="{9DB7FB43-6ABC-4451-AD21-30C12D399114}" dt="2024-05-29T01:14:42.303" v="13571" actId="478"/>
          <ac:grpSpMkLst>
            <pc:docMk/>
            <pc:sldMk cId="3578775637" sldId="304"/>
            <ac:grpSpMk id="4" creationId="{725BE3A5-25E0-6C99-343F-D4028A0B1DA6}"/>
          </ac:grpSpMkLst>
        </pc:grpChg>
        <pc:grpChg chg="del">
          <ac:chgData name="주용 정" userId="99f512349b696321" providerId="LiveId" clId="{9DB7FB43-6ABC-4451-AD21-30C12D399114}" dt="2024-05-29T01:14:43.449" v="13572" actId="478"/>
          <ac:grpSpMkLst>
            <pc:docMk/>
            <pc:sldMk cId="3578775637" sldId="304"/>
            <ac:grpSpMk id="12" creationId="{522FF04F-A98F-D8FA-CAC6-2BC8AF44B1C4}"/>
          </ac:grpSpMkLst>
        </pc:grpChg>
      </pc:sldChg>
      <pc:sldChg chg="delSp modSp add mod ord">
        <pc:chgData name="주용 정" userId="99f512349b696321" providerId="LiveId" clId="{9DB7FB43-6ABC-4451-AD21-30C12D399114}" dt="2024-05-29T01:14:39.625" v="13569" actId="478"/>
        <pc:sldMkLst>
          <pc:docMk/>
          <pc:sldMk cId="2420499778" sldId="305"/>
        </pc:sldMkLst>
        <pc:spChg chg="mod">
          <ac:chgData name="주용 정" userId="99f512349b696321" providerId="LiveId" clId="{9DB7FB43-6ABC-4451-AD21-30C12D399114}" dt="2024-05-29T01:13:39.146" v="13451" actId="20577"/>
          <ac:spMkLst>
            <pc:docMk/>
            <pc:sldMk cId="2420499778" sldId="305"/>
            <ac:spMk id="24" creationId="{32AEDD8B-89FF-4C0D-A912-1B5B6BA8A8B1}"/>
          </ac:spMkLst>
        </pc:spChg>
        <pc:grpChg chg="del">
          <ac:chgData name="주용 정" userId="99f512349b696321" providerId="LiveId" clId="{9DB7FB43-6ABC-4451-AD21-30C12D399114}" dt="2024-05-29T01:14:38.608" v="13568" actId="478"/>
          <ac:grpSpMkLst>
            <pc:docMk/>
            <pc:sldMk cId="2420499778" sldId="305"/>
            <ac:grpSpMk id="4" creationId="{725BE3A5-25E0-6C99-343F-D4028A0B1DA6}"/>
          </ac:grpSpMkLst>
        </pc:grpChg>
        <pc:grpChg chg="del">
          <ac:chgData name="주용 정" userId="99f512349b696321" providerId="LiveId" clId="{9DB7FB43-6ABC-4451-AD21-30C12D399114}" dt="2024-05-29T01:14:39.625" v="13569" actId="478"/>
          <ac:grpSpMkLst>
            <pc:docMk/>
            <pc:sldMk cId="2420499778" sldId="305"/>
            <ac:grpSpMk id="12" creationId="{522FF04F-A98F-D8FA-CAC6-2BC8AF44B1C4}"/>
          </ac:grpSpMkLst>
        </pc:grpChg>
        <pc:cxnChg chg="mod">
          <ac:chgData name="주용 정" userId="99f512349b696321" providerId="LiveId" clId="{9DB7FB43-6ABC-4451-AD21-30C12D399114}" dt="2024-05-29T01:08:18.129" v="12423" actId="1076"/>
          <ac:cxnSpMkLst>
            <pc:docMk/>
            <pc:sldMk cId="2420499778" sldId="305"/>
            <ac:cxnSpMk id="16" creationId="{6A8AD82D-D983-C417-AB0A-476B66FB8B15}"/>
          </ac:cxnSpMkLst>
        </pc:cxnChg>
      </pc:sldChg>
      <pc:sldChg chg="add del">
        <pc:chgData name="주용 정" userId="99f512349b696321" providerId="LiveId" clId="{9DB7FB43-6ABC-4451-AD21-30C12D399114}" dt="2024-05-29T01:07:18.269" v="12357" actId="47"/>
        <pc:sldMkLst>
          <pc:docMk/>
          <pc:sldMk cId="3601144981" sldId="305"/>
        </pc:sldMkLst>
      </pc:sldChg>
      <pc:sldChg chg="addSp delSp modSp add mod">
        <pc:chgData name="주용 정" userId="99f512349b696321" providerId="LiveId" clId="{9DB7FB43-6ABC-4451-AD21-30C12D399114}" dt="2024-05-29T01:23:35.408" v="15190" actId="22"/>
        <pc:sldMkLst>
          <pc:docMk/>
          <pc:sldMk cId="3633284909" sldId="306"/>
        </pc:sldMkLst>
        <pc:spChg chg="add del">
          <ac:chgData name="주용 정" userId="99f512349b696321" providerId="LiveId" clId="{9DB7FB43-6ABC-4451-AD21-30C12D399114}" dt="2024-05-29T01:23:35.408" v="15190" actId="22"/>
          <ac:spMkLst>
            <pc:docMk/>
            <pc:sldMk cId="3633284909" sldId="306"/>
            <ac:spMk id="20" creationId="{D352846F-37F5-747A-05F7-C1A5C6F1E961}"/>
          </ac:spMkLst>
        </pc:spChg>
        <pc:spChg chg="mod">
          <ac:chgData name="주용 정" userId="99f512349b696321" providerId="LiveId" clId="{9DB7FB43-6ABC-4451-AD21-30C12D399114}" dt="2024-05-29T01:13:29.620" v="13449" actId="1076"/>
          <ac:spMkLst>
            <pc:docMk/>
            <pc:sldMk cId="3633284909" sldId="306"/>
            <ac:spMk id="24" creationId="{32AEDD8B-89FF-4C0D-A912-1B5B6BA8A8B1}"/>
          </ac:spMkLst>
        </pc:spChg>
        <pc:grpChg chg="del">
          <ac:chgData name="주용 정" userId="99f512349b696321" providerId="LiveId" clId="{9DB7FB43-6ABC-4451-AD21-30C12D399114}" dt="2024-05-29T01:14:34.805" v="13566" actId="478"/>
          <ac:grpSpMkLst>
            <pc:docMk/>
            <pc:sldMk cId="3633284909" sldId="306"/>
            <ac:grpSpMk id="4" creationId="{725BE3A5-25E0-6C99-343F-D4028A0B1DA6}"/>
          </ac:grpSpMkLst>
        </pc:grpChg>
        <pc:grpChg chg="del">
          <ac:chgData name="주용 정" userId="99f512349b696321" providerId="LiveId" clId="{9DB7FB43-6ABC-4451-AD21-30C12D399114}" dt="2024-05-29T01:14:36.009" v="13567" actId="478"/>
          <ac:grpSpMkLst>
            <pc:docMk/>
            <pc:sldMk cId="3633284909" sldId="306"/>
            <ac:grpSpMk id="12" creationId="{522FF04F-A98F-D8FA-CAC6-2BC8AF44B1C4}"/>
          </ac:grpSpMkLst>
        </pc:grpChg>
      </pc:sldChg>
      <pc:sldChg chg="delSp modSp add mod">
        <pc:chgData name="주용 정" userId="99f512349b696321" providerId="LiveId" clId="{9DB7FB43-6ABC-4451-AD21-30C12D399114}" dt="2024-05-29T01:16:54.211" v="13903" actId="20577"/>
        <pc:sldMkLst>
          <pc:docMk/>
          <pc:sldMk cId="4188430595" sldId="307"/>
        </pc:sldMkLst>
        <pc:spChg chg="mod">
          <ac:chgData name="주용 정" userId="99f512349b696321" providerId="LiveId" clId="{9DB7FB43-6ABC-4451-AD21-30C12D399114}" dt="2024-05-29T01:15:15.510" v="13577" actId="1076"/>
          <ac:spMkLst>
            <pc:docMk/>
            <pc:sldMk cId="4188430595" sldId="307"/>
            <ac:spMk id="3" creationId="{CE2BEEA5-A514-76F0-55F9-FF3C3169DB2F}"/>
          </ac:spMkLst>
        </pc:spChg>
        <pc:spChg chg="mod">
          <ac:chgData name="주용 정" userId="99f512349b696321" providerId="LiveId" clId="{9DB7FB43-6ABC-4451-AD21-30C12D399114}" dt="2024-05-29T01:16:54.211" v="13903" actId="20577"/>
          <ac:spMkLst>
            <pc:docMk/>
            <pc:sldMk cId="4188430595" sldId="307"/>
            <ac:spMk id="24" creationId="{32AEDD8B-89FF-4C0D-A912-1B5B6BA8A8B1}"/>
          </ac:spMkLst>
        </pc:spChg>
        <pc:grpChg chg="del">
          <ac:chgData name="주용 정" userId="99f512349b696321" providerId="LiveId" clId="{9DB7FB43-6ABC-4451-AD21-30C12D399114}" dt="2024-05-29T01:14:29.297" v="13564" actId="478"/>
          <ac:grpSpMkLst>
            <pc:docMk/>
            <pc:sldMk cId="4188430595" sldId="307"/>
            <ac:grpSpMk id="4" creationId="{725BE3A5-25E0-6C99-343F-D4028A0B1DA6}"/>
          </ac:grpSpMkLst>
        </pc:grpChg>
        <pc:grpChg chg="del">
          <ac:chgData name="주용 정" userId="99f512349b696321" providerId="LiveId" clId="{9DB7FB43-6ABC-4451-AD21-30C12D399114}" dt="2024-05-29T01:14:31.538" v="13565" actId="478"/>
          <ac:grpSpMkLst>
            <pc:docMk/>
            <pc:sldMk cId="4188430595" sldId="307"/>
            <ac:grpSpMk id="12" creationId="{522FF04F-A98F-D8FA-CAC6-2BC8AF44B1C4}"/>
          </ac:grpSpMkLst>
        </pc:grpChg>
      </pc:sldChg>
      <pc:sldChg chg="modSp add">
        <pc:chgData name="주용 정" userId="99f512349b696321" providerId="LiveId" clId="{9DB7FB43-6ABC-4451-AD21-30C12D399114}" dt="2024-05-29T01:26:47.060" v="15427" actId="20577"/>
        <pc:sldMkLst>
          <pc:docMk/>
          <pc:sldMk cId="3825789998" sldId="308"/>
        </pc:sldMkLst>
        <pc:spChg chg="mod">
          <ac:chgData name="주용 정" userId="99f512349b696321" providerId="LiveId" clId="{9DB7FB43-6ABC-4451-AD21-30C12D399114}" dt="2024-05-29T01:26:47.060" v="15427" actId="20577"/>
          <ac:spMkLst>
            <pc:docMk/>
            <pc:sldMk cId="3825789998" sldId="308"/>
            <ac:spMk id="24" creationId="{32AEDD8B-89FF-4C0D-A912-1B5B6BA8A8B1}"/>
          </ac:spMkLst>
        </pc:spChg>
      </pc:sldChg>
      <pc:sldChg chg="addSp modSp add mod modAnim">
        <pc:chgData name="주용 정" userId="99f512349b696321" providerId="LiveId" clId="{9DB7FB43-6ABC-4451-AD21-30C12D399114}" dt="2024-05-29T01:26:25.249" v="15426"/>
        <pc:sldMkLst>
          <pc:docMk/>
          <pc:sldMk cId="3635761763" sldId="309"/>
        </pc:sldMkLst>
        <pc:spChg chg="mod">
          <ac:chgData name="주용 정" userId="99f512349b696321" providerId="LiveId" clId="{9DB7FB43-6ABC-4451-AD21-30C12D399114}" dt="2024-05-29T01:25:49.565" v="15420" actId="20577"/>
          <ac:spMkLst>
            <pc:docMk/>
            <pc:sldMk cId="3635761763" sldId="309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29T01:26:02.150" v="15422" actId="1076"/>
          <ac:picMkLst>
            <pc:docMk/>
            <pc:sldMk cId="3635761763" sldId="309"/>
            <ac:picMk id="5" creationId="{B828D509-26FF-3B63-324C-87721A4914FB}"/>
          </ac:picMkLst>
        </pc:picChg>
        <pc:picChg chg="add mod">
          <ac:chgData name="주용 정" userId="99f512349b696321" providerId="LiveId" clId="{9DB7FB43-6ABC-4451-AD21-30C12D399114}" dt="2024-05-29T01:26:12.553" v="15424" actId="1076"/>
          <ac:picMkLst>
            <pc:docMk/>
            <pc:sldMk cId="3635761763" sldId="309"/>
            <ac:picMk id="9" creationId="{C0015E69-3B25-063B-7A6B-C0D36B0826FB}"/>
          </ac:picMkLst>
        </pc:picChg>
      </pc:sldChg>
      <pc:sldChg chg="addSp modSp add mod modAnim">
        <pc:chgData name="주용 정" userId="99f512349b696321" providerId="LiveId" clId="{9DB7FB43-6ABC-4451-AD21-30C12D399114}" dt="2024-05-29T01:24:26.754" v="15208"/>
        <pc:sldMkLst>
          <pc:docMk/>
          <pc:sldMk cId="435221827" sldId="310"/>
        </pc:sldMkLst>
        <pc:spChg chg="mod">
          <ac:chgData name="주용 정" userId="99f512349b696321" providerId="LiveId" clId="{9DB7FB43-6ABC-4451-AD21-30C12D399114}" dt="2024-05-29T01:23:55.325" v="15204" actId="20577"/>
          <ac:spMkLst>
            <pc:docMk/>
            <pc:sldMk cId="435221827" sldId="310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29T01:24:19.784" v="15207" actId="1076"/>
          <ac:picMkLst>
            <pc:docMk/>
            <pc:sldMk cId="435221827" sldId="310"/>
            <ac:picMk id="5" creationId="{0DABA3FA-C3FD-6A5B-1723-9B1D683514BE}"/>
          </ac:picMkLst>
        </pc:picChg>
      </pc:sldChg>
      <pc:sldChg chg="addSp delSp modSp add mod ord delAnim modAnim">
        <pc:chgData name="주용 정" userId="99f512349b696321" providerId="LiveId" clId="{9DB7FB43-6ABC-4451-AD21-30C12D399114}" dt="2024-05-29T01:46:08.853" v="16937" actId="20577"/>
        <pc:sldMkLst>
          <pc:docMk/>
          <pc:sldMk cId="1612712234" sldId="311"/>
        </pc:sldMkLst>
        <pc:spChg chg="mod">
          <ac:chgData name="주용 정" userId="99f512349b696321" providerId="LiveId" clId="{9DB7FB43-6ABC-4451-AD21-30C12D399114}" dt="2024-05-29T01:46:08.853" v="16937" actId="20577"/>
          <ac:spMkLst>
            <pc:docMk/>
            <pc:sldMk cId="1612712234" sldId="311"/>
            <ac:spMk id="24" creationId="{32AEDD8B-89FF-4C0D-A912-1B5B6BA8A8B1}"/>
          </ac:spMkLst>
        </pc:spChg>
        <pc:picChg chg="add del mod">
          <ac:chgData name="주용 정" userId="99f512349b696321" providerId="LiveId" clId="{9DB7FB43-6ABC-4451-AD21-30C12D399114}" dt="2024-05-29T01:36:51.063" v="16228" actId="478"/>
          <ac:picMkLst>
            <pc:docMk/>
            <pc:sldMk cId="1612712234" sldId="311"/>
            <ac:picMk id="5" creationId="{58E9A0F3-BB58-7DAE-2E36-14DB0CA6729F}"/>
          </ac:picMkLst>
        </pc:picChg>
        <pc:picChg chg="add del mod">
          <ac:chgData name="주용 정" userId="99f512349b696321" providerId="LiveId" clId="{9DB7FB43-6ABC-4451-AD21-30C12D399114}" dt="2024-05-29T01:41:31.407" v="16524" actId="478"/>
          <ac:picMkLst>
            <pc:docMk/>
            <pc:sldMk cId="1612712234" sldId="311"/>
            <ac:picMk id="9" creationId="{8BDDEAC4-CD43-A5CB-A63F-C314BC61B824}"/>
          </ac:picMkLst>
        </pc:picChg>
      </pc:sldChg>
      <pc:sldChg chg="addSp delSp modSp add mod modAnim">
        <pc:chgData name="주용 정" userId="99f512349b696321" providerId="LiveId" clId="{9DB7FB43-6ABC-4451-AD21-30C12D399114}" dt="2024-05-29T01:43:10.132" v="16536"/>
        <pc:sldMkLst>
          <pc:docMk/>
          <pc:sldMk cId="2721023869" sldId="312"/>
        </pc:sldMkLst>
        <pc:spChg chg="add del">
          <ac:chgData name="주용 정" userId="99f512349b696321" providerId="LiveId" clId="{9DB7FB43-6ABC-4451-AD21-30C12D399114}" dt="2024-05-29T01:40:47.546" v="16514" actId="478"/>
          <ac:spMkLst>
            <pc:docMk/>
            <pc:sldMk cId="2721023869" sldId="312"/>
            <ac:spMk id="4" creationId="{B2D42125-2749-A91C-7D85-76DDB2A33ED1}"/>
          </ac:spMkLst>
        </pc:spChg>
        <pc:spChg chg="add">
          <ac:chgData name="주용 정" userId="99f512349b696321" providerId="LiveId" clId="{9DB7FB43-6ABC-4451-AD21-30C12D399114}" dt="2024-05-29T01:40:49.850" v="16515"/>
          <ac:spMkLst>
            <pc:docMk/>
            <pc:sldMk cId="2721023869" sldId="312"/>
            <ac:spMk id="5" creationId="{26C8960D-9956-2C6F-23C0-B5ED88F54B5C}"/>
          </ac:spMkLst>
        </pc:spChg>
        <pc:spChg chg="mod">
          <ac:chgData name="주용 정" userId="99f512349b696321" providerId="LiveId" clId="{9DB7FB43-6ABC-4451-AD21-30C12D399114}" dt="2024-05-29T01:43:03.378" v="16535" actId="1076"/>
          <ac:spMkLst>
            <pc:docMk/>
            <pc:sldMk cId="2721023869" sldId="312"/>
            <ac:spMk id="24" creationId="{32AEDD8B-89FF-4C0D-A912-1B5B6BA8A8B1}"/>
          </ac:spMkLst>
        </pc:spChg>
        <pc:picChg chg="add del mod">
          <ac:chgData name="주용 정" userId="99f512349b696321" providerId="LiveId" clId="{9DB7FB43-6ABC-4451-AD21-30C12D399114}" dt="2024-05-29T01:41:28.135" v="16523" actId="478"/>
          <ac:picMkLst>
            <pc:docMk/>
            <pc:sldMk cId="2721023869" sldId="312"/>
            <ac:picMk id="32774" creationId="{E57D4770-D561-64DA-9C4D-1258888CA3EC}"/>
          </ac:picMkLst>
        </pc:picChg>
        <pc:picChg chg="add mod">
          <ac:chgData name="주용 정" userId="99f512349b696321" providerId="LiveId" clId="{9DB7FB43-6ABC-4451-AD21-30C12D399114}" dt="2024-05-29T01:43:00.280" v="16534" actId="1076"/>
          <ac:picMkLst>
            <pc:docMk/>
            <pc:sldMk cId="2721023869" sldId="312"/>
            <ac:picMk id="32776" creationId="{04D790A0-7D12-18C8-4D63-F0E08CCCE198}"/>
          </ac:picMkLst>
        </pc:picChg>
        <pc:picChg chg="add mod">
          <ac:chgData name="주용 정" userId="99f512349b696321" providerId="LiveId" clId="{9DB7FB43-6ABC-4451-AD21-30C12D399114}" dt="2024-05-29T01:42:59.192" v="16533" actId="1076"/>
          <ac:picMkLst>
            <pc:docMk/>
            <pc:sldMk cId="2721023869" sldId="312"/>
            <ac:picMk id="32778" creationId="{EEA1E084-9D5B-CB31-C517-E85882D99B1B}"/>
          </ac:picMkLst>
        </pc:picChg>
      </pc:sldChg>
      <pc:sldChg chg="add ord">
        <pc:chgData name="주용 정" userId="99f512349b696321" providerId="LiveId" clId="{9DB7FB43-6ABC-4451-AD21-30C12D399114}" dt="2024-05-29T01:43:49.228" v="16541"/>
        <pc:sldMkLst>
          <pc:docMk/>
          <pc:sldMk cId="740477886" sldId="313"/>
        </pc:sldMkLst>
      </pc:sldChg>
      <pc:sldChg chg="addSp delSp modSp add mod">
        <pc:chgData name="주용 정" userId="99f512349b696321" providerId="LiveId" clId="{9DB7FB43-6ABC-4451-AD21-30C12D399114}" dt="2024-05-29T01:50:29.200" v="17447"/>
        <pc:sldMkLst>
          <pc:docMk/>
          <pc:sldMk cId="1267437915" sldId="314"/>
        </pc:sldMkLst>
        <pc:spChg chg="del mod">
          <ac:chgData name="주용 정" userId="99f512349b696321" providerId="LiveId" clId="{9DB7FB43-6ABC-4451-AD21-30C12D399114}" dt="2024-05-29T01:50:28.885" v="17446" actId="478"/>
          <ac:spMkLst>
            <pc:docMk/>
            <pc:sldMk cId="1267437915" sldId="314"/>
            <ac:spMk id="2" creationId="{828E1457-28DA-E7F9-AB64-CE22E302FE84}"/>
          </ac:spMkLst>
        </pc:spChg>
        <pc:spChg chg="add mod">
          <ac:chgData name="주용 정" userId="99f512349b696321" providerId="LiveId" clId="{9DB7FB43-6ABC-4451-AD21-30C12D399114}" dt="2024-05-29T01:50:24.984" v="17445"/>
          <ac:spMkLst>
            <pc:docMk/>
            <pc:sldMk cId="1267437915" sldId="314"/>
            <ac:spMk id="4" creationId="{D677B312-B88A-B372-D228-34DB3B83FFD1}"/>
          </ac:spMkLst>
        </pc:spChg>
        <pc:spChg chg="add mod">
          <ac:chgData name="주용 정" userId="99f512349b696321" providerId="LiveId" clId="{9DB7FB43-6ABC-4451-AD21-30C12D399114}" dt="2024-05-29T01:50:29.200" v="17447"/>
          <ac:spMkLst>
            <pc:docMk/>
            <pc:sldMk cId="1267437915" sldId="314"/>
            <ac:spMk id="5" creationId="{8902DB37-6791-461B-997C-23F273FD4C0B}"/>
          </ac:spMkLst>
        </pc:spChg>
        <pc:spChg chg="del">
          <ac:chgData name="주용 정" userId="99f512349b696321" providerId="LiveId" clId="{9DB7FB43-6ABC-4451-AD21-30C12D399114}" dt="2024-05-29T01:47:11.707" v="16947" actId="478"/>
          <ac:spMkLst>
            <pc:docMk/>
            <pc:sldMk cId="1267437915" sldId="314"/>
            <ac:spMk id="9" creationId="{51F8796F-8C77-9484-4E63-7EA57FB12ABE}"/>
          </ac:spMkLst>
        </pc:spChg>
      </pc:sldChg>
      <pc:sldChg chg="addSp delSp modSp add mod">
        <pc:chgData name="주용 정" userId="99f512349b696321" providerId="LiveId" clId="{9DB7FB43-6ABC-4451-AD21-30C12D399114}" dt="2024-05-29T01:50:33.294" v="17449"/>
        <pc:sldMkLst>
          <pc:docMk/>
          <pc:sldMk cId="2723875089" sldId="315"/>
        </pc:sldMkLst>
        <pc:spChg chg="del">
          <ac:chgData name="주용 정" userId="99f512349b696321" providerId="LiveId" clId="{9DB7FB43-6ABC-4451-AD21-30C12D399114}" dt="2024-05-29T01:50:33.016" v="17448" actId="478"/>
          <ac:spMkLst>
            <pc:docMk/>
            <pc:sldMk cId="2723875089" sldId="315"/>
            <ac:spMk id="2" creationId="{828E1457-28DA-E7F9-AB64-CE22E302FE84}"/>
          </ac:spMkLst>
        </pc:spChg>
        <pc:spChg chg="add mod">
          <ac:chgData name="주용 정" userId="99f512349b696321" providerId="LiveId" clId="{9DB7FB43-6ABC-4451-AD21-30C12D399114}" dt="2024-05-29T01:50:33.294" v="17449"/>
          <ac:spMkLst>
            <pc:docMk/>
            <pc:sldMk cId="2723875089" sldId="315"/>
            <ac:spMk id="4" creationId="{1B34B016-1495-6000-6053-01350ECD68F3}"/>
          </ac:spMkLst>
        </pc:spChg>
        <pc:spChg chg="mod">
          <ac:chgData name="주용 정" userId="99f512349b696321" providerId="LiveId" clId="{9DB7FB43-6ABC-4451-AD21-30C12D399114}" dt="2024-05-29T01:49:59.457" v="17443" actId="20577"/>
          <ac:spMkLst>
            <pc:docMk/>
            <pc:sldMk cId="2723875089" sldId="315"/>
            <ac:spMk id="24" creationId="{32AEDD8B-89FF-4C0D-A912-1B5B6BA8A8B1}"/>
          </ac:spMkLst>
        </pc:spChg>
      </pc:sldChg>
      <pc:sldChg chg="modSp add modAnim">
        <pc:chgData name="주용 정" userId="99f512349b696321" providerId="LiveId" clId="{9DB7FB43-6ABC-4451-AD21-30C12D399114}" dt="2024-05-30T01:55:20.088" v="18422" actId="20577"/>
        <pc:sldMkLst>
          <pc:docMk/>
          <pc:sldMk cId="1797681021" sldId="316"/>
        </pc:sldMkLst>
        <pc:spChg chg="mod">
          <ac:chgData name="주용 정" userId="99f512349b696321" providerId="LiveId" clId="{9DB7FB43-6ABC-4451-AD21-30C12D399114}" dt="2024-05-30T01:55:20.088" v="18422" actId="20577"/>
          <ac:spMkLst>
            <pc:docMk/>
            <pc:sldMk cId="1797681021" sldId="316"/>
            <ac:spMk id="24" creationId="{32AEDD8B-89FF-4C0D-A912-1B5B6BA8A8B1}"/>
          </ac:spMkLst>
        </pc:spChg>
      </pc:sldChg>
      <pc:sldChg chg="add">
        <pc:chgData name="주용 정" userId="99f512349b696321" providerId="LiveId" clId="{9DB7FB43-6ABC-4451-AD21-30C12D399114}" dt="2024-05-30T01:55:26.932" v="18423"/>
        <pc:sldMkLst>
          <pc:docMk/>
          <pc:sldMk cId="3930968681" sldId="317"/>
        </pc:sldMkLst>
      </pc:sldChg>
      <pc:sldChg chg="addSp modSp add mod modAnim">
        <pc:chgData name="주용 정" userId="99f512349b696321" providerId="LiveId" clId="{9DB7FB43-6ABC-4451-AD21-30C12D399114}" dt="2024-05-30T02:00:49.833" v="18850"/>
        <pc:sldMkLst>
          <pc:docMk/>
          <pc:sldMk cId="657886754" sldId="318"/>
        </pc:sldMkLst>
        <pc:spChg chg="mod">
          <ac:chgData name="주용 정" userId="99f512349b696321" providerId="LiveId" clId="{9DB7FB43-6ABC-4451-AD21-30C12D399114}" dt="2024-05-30T01:59:18.314" v="18847" actId="255"/>
          <ac:spMkLst>
            <pc:docMk/>
            <pc:sldMk cId="657886754" sldId="318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30T02:00:47.679" v="18849" actId="1076"/>
          <ac:picMkLst>
            <pc:docMk/>
            <pc:sldMk cId="657886754" sldId="318"/>
            <ac:picMk id="5" creationId="{1606BF0B-20D5-B11D-5CF9-A3DE3BE24900}"/>
          </ac:picMkLst>
        </pc:picChg>
      </pc:sldChg>
      <pc:sldChg chg="delSp modSp add mod delAnim modAnim">
        <pc:chgData name="주용 정" userId="99f512349b696321" providerId="LiveId" clId="{9DB7FB43-6ABC-4451-AD21-30C12D399114}" dt="2024-05-30T02:03:39.951" v="19320" actId="20577"/>
        <pc:sldMkLst>
          <pc:docMk/>
          <pc:sldMk cId="3138826551" sldId="319"/>
        </pc:sldMkLst>
        <pc:spChg chg="mod">
          <ac:chgData name="주용 정" userId="99f512349b696321" providerId="LiveId" clId="{9DB7FB43-6ABC-4451-AD21-30C12D399114}" dt="2024-05-30T02:03:39.951" v="19320" actId="20577"/>
          <ac:spMkLst>
            <pc:docMk/>
            <pc:sldMk cId="3138826551" sldId="319"/>
            <ac:spMk id="24" creationId="{32AEDD8B-89FF-4C0D-A912-1B5B6BA8A8B1}"/>
          </ac:spMkLst>
        </pc:spChg>
        <pc:picChg chg="del">
          <ac:chgData name="주용 정" userId="99f512349b696321" providerId="LiveId" clId="{9DB7FB43-6ABC-4451-AD21-30C12D399114}" dt="2024-05-30T02:01:15.259" v="18852" actId="478"/>
          <ac:picMkLst>
            <pc:docMk/>
            <pc:sldMk cId="3138826551" sldId="319"/>
            <ac:picMk id="5" creationId="{1606BF0B-20D5-B11D-5CF9-A3DE3BE24900}"/>
          </ac:picMkLst>
        </pc:picChg>
      </pc:sldChg>
      <pc:sldChg chg="addSp modSp add mod modAnim">
        <pc:chgData name="주용 정" userId="99f512349b696321" providerId="LiveId" clId="{9DB7FB43-6ABC-4451-AD21-30C12D399114}" dt="2024-05-30T02:09:38.712" v="19696"/>
        <pc:sldMkLst>
          <pc:docMk/>
          <pc:sldMk cId="4074726703" sldId="320"/>
        </pc:sldMkLst>
        <pc:spChg chg="mod">
          <ac:chgData name="주용 정" userId="99f512349b696321" providerId="LiveId" clId="{9DB7FB43-6ABC-4451-AD21-30C12D399114}" dt="2024-05-30T02:05:21.744" v="19492" actId="20577"/>
          <ac:spMkLst>
            <pc:docMk/>
            <pc:sldMk cId="4074726703" sldId="320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30T02:09:35.648" v="19695" actId="1076"/>
          <ac:picMkLst>
            <pc:docMk/>
            <pc:sldMk cId="4074726703" sldId="320"/>
            <ac:picMk id="5" creationId="{2E11C8C9-1705-BA51-CDC2-30BA41322D00}"/>
          </ac:picMkLst>
        </pc:picChg>
        <pc:picChg chg="add mod">
          <ac:chgData name="주용 정" userId="99f512349b696321" providerId="LiveId" clId="{9DB7FB43-6ABC-4451-AD21-30C12D399114}" dt="2024-05-30T02:09:35.648" v="19695" actId="1076"/>
          <ac:picMkLst>
            <pc:docMk/>
            <pc:sldMk cId="4074726703" sldId="320"/>
            <ac:picMk id="1026" creationId="{275FC4E8-D692-09F5-7128-63FC0E37B028}"/>
          </ac:picMkLst>
        </pc:picChg>
      </pc:sldChg>
      <pc:sldChg chg="addSp delSp modSp add mod delAnim modAnim">
        <pc:chgData name="주용 정" userId="99f512349b696321" providerId="LiveId" clId="{9DB7FB43-6ABC-4451-AD21-30C12D399114}" dt="2024-05-30T02:29:22.031" v="22043" actId="20577"/>
        <pc:sldMkLst>
          <pc:docMk/>
          <pc:sldMk cId="2256585036" sldId="321"/>
        </pc:sldMkLst>
        <pc:spChg chg="mod">
          <ac:chgData name="주용 정" userId="99f512349b696321" providerId="LiveId" clId="{9DB7FB43-6ABC-4451-AD21-30C12D399114}" dt="2024-05-30T02:29:22.031" v="22043" actId="20577"/>
          <ac:spMkLst>
            <pc:docMk/>
            <pc:sldMk cId="2256585036" sldId="321"/>
            <ac:spMk id="24" creationId="{32AEDD8B-89FF-4C0D-A912-1B5B6BA8A8B1}"/>
          </ac:spMkLst>
        </pc:spChg>
        <pc:picChg chg="del">
          <ac:chgData name="주용 정" userId="99f512349b696321" providerId="LiveId" clId="{9DB7FB43-6ABC-4451-AD21-30C12D399114}" dt="2024-05-30T02:08:10.717" v="19569" actId="478"/>
          <ac:picMkLst>
            <pc:docMk/>
            <pc:sldMk cId="2256585036" sldId="321"/>
            <ac:picMk id="5" creationId="{2E11C8C9-1705-BA51-CDC2-30BA41322D00}"/>
          </ac:picMkLst>
        </pc:picChg>
        <pc:picChg chg="add del mod">
          <ac:chgData name="주용 정" userId="99f512349b696321" providerId="LiveId" clId="{9DB7FB43-6ABC-4451-AD21-30C12D399114}" dt="2024-05-30T02:28:51.229" v="22004" actId="478"/>
          <ac:picMkLst>
            <pc:docMk/>
            <pc:sldMk cId="2256585036" sldId="321"/>
            <ac:picMk id="6" creationId="{53C7DB23-102D-6175-1EEC-2039BA01D8C9}"/>
          </ac:picMkLst>
        </pc:picChg>
        <pc:picChg chg="add mod">
          <ac:chgData name="주용 정" userId="99f512349b696321" providerId="LiveId" clId="{9DB7FB43-6ABC-4451-AD21-30C12D399114}" dt="2024-05-30T02:29:12.687" v="22008" actId="1076"/>
          <ac:picMkLst>
            <pc:docMk/>
            <pc:sldMk cId="2256585036" sldId="321"/>
            <ac:picMk id="10" creationId="{BE8D67C3-2373-6ADA-260C-66A613A39C7F}"/>
          </ac:picMkLst>
        </pc:picChg>
        <pc:picChg chg="del">
          <ac:chgData name="주용 정" userId="99f512349b696321" providerId="LiveId" clId="{9DB7FB43-6ABC-4451-AD21-30C12D399114}" dt="2024-05-30T02:08:12.261" v="19570" actId="478"/>
          <ac:picMkLst>
            <pc:docMk/>
            <pc:sldMk cId="2256585036" sldId="321"/>
            <ac:picMk id="1026" creationId="{275FC4E8-D692-09F5-7128-63FC0E37B028}"/>
          </ac:picMkLst>
        </pc:picChg>
      </pc:sldChg>
      <pc:sldChg chg="addSp delSp modSp add mod delAnim modAnim">
        <pc:chgData name="주용 정" userId="99f512349b696321" providerId="LiveId" clId="{9DB7FB43-6ABC-4451-AD21-30C12D399114}" dt="2024-05-31T07:47:38.695" v="22839"/>
        <pc:sldMkLst>
          <pc:docMk/>
          <pc:sldMk cId="3868635897" sldId="322"/>
        </pc:sldMkLst>
        <pc:spChg chg="mod">
          <ac:chgData name="주용 정" userId="99f512349b696321" providerId="LiveId" clId="{9DB7FB43-6ABC-4451-AD21-30C12D399114}" dt="2024-05-30T02:30:14.738" v="22054" actId="1076"/>
          <ac:spMkLst>
            <pc:docMk/>
            <pc:sldMk cId="3868635897" sldId="322"/>
            <ac:spMk id="3" creationId="{3F6AC119-2BA4-3B31-EA20-EA5B58712006}"/>
          </ac:spMkLst>
        </pc:spChg>
        <pc:spChg chg="add mod">
          <ac:chgData name="주용 정" userId="99f512349b696321" providerId="LiveId" clId="{9DB7FB43-6ABC-4451-AD21-30C12D399114}" dt="2024-05-30T02:30:53.745" v="22072" actId="1076"/>
          <ac:spMkLst>
            <pc:docMk/>
            <pc:sldMk cId="3868635897" sldId="322"/>
            <ac:spMk id="15" creationId="{064D4744-C8C4-4E12-7741-624991D4A344}"/>
          </ac:spMkLst>
        </pc:spChg>
        <pc:spChg chg="mod">
          <ac:chgData name="주용 정" userId="99f512349b696321" providerId="LiveId" clId="{9DB7FB43-6ABC-4451-AD21-30C12D399114}" dt="2024-05-30T02:30:18.826" v="22055" actId="20577"/>
          <ac:spMkLst>
            <pc:docMk/>
            <pc:sldMk cId="3868635897" sldId="322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30T02:30:45.189" v="22069" actId="14100"/>
          <ac:picMkLst>
            <pc:docMk/>
            <pc:sldMk cId="3868635897" sldId="322"/>
            <ac:picMk id="5" creationId="{2A896937-5F78-B389-8FD5-0E468A2A6D5C}"/>
          </ac:picMkLst>
        </pc:picChg>
        <pc:picChg chg="del">
          <ac:chgData name="주용 정" userId="99f512349b696321" providerId="LiveId" clId="{9DB7FB43-6ABC-4451-AD21-30C12D399114}" dt="2024-05-30T02:10:15.764" v="19770" actId="478"/>
          <ac:picMkLst>
            <pc:docMk/>
            <pc:sldMk cId="3868635897" sldId="322"/>
            <ac:picMk id="6" creationId="{53C7DB23-102D-6175-1EEC-2039BA01D8C9}"/>
          </ac:picMkLst>
        </pc:picChg>
        <pc:picChg chg="del">
          <ac:chgData name="주용 정" userId="99f512349b696321" providerId="LiveId" clId="{9DB7FB43-6ABC-4451-AD21-30C12D399114}" dt="2024-05-30T02:10:16.214" v="19771" actId="478"/>
          <ac:picMkLst>
            <pc:docMk/>
            <pc:sldMk cId="3868635897" sldId="322"/>
            <ac:picMk id="10" creationId="{BE8D67C3-2373-6ADA-260C-66A613A39C7F}"/>
          </ac:picMkLst>
        </pc:picChg>
        <pc:picChg chg="add del mod">
          <ac:chgData name="주용 정" userId="99f512349b696321" providerId="LiveId" clId="{9DB7FB43-6ABC-4451-AD21-30C12D399114}" dt="2024-05-30T02:29:35.195" v="22046" actId="478"/>
          <ac:picMkLst>
            <pc:docMk/>
            <pc:sldMk cId="3868635897" sldId="322"/>
            <ac:picMk id="12" creationId="{C0948C52-DE29-EB3D-AB88-BFC494822F7F}"/>
          </ac:picMkLst>
        </pc:picChg>
        <pc:picChg chg="add mod">
          <ac:chgData name="주용 정" userId="99f512349b696321" providerId="LiveId" clId="{9DB7FB43-6ABC-4451-AD21-30C12D399114}" dt="2024-05-30T02:30:48.762" v="22071" actId="1076"/>
          <ac:picMkLst>
            <pc:docMk/>
            <pc:sldMk cId="3868635897" sldId="322"/>
            <ac:picMk id="17" creationId="{49317F89-A59E-2BFA-CB6D-072D900D9BF0}"/>
          </ac:picMkLst>
        </pc:picChg>
      </pc:sldChg>
      <pc:sldChg chg="addSp delSp modSp add mod delAnim modAnim">
        <pc:chgData name="주용 정" userId="99f512349b696321" providerId="LiveId" clId="{9DB7FB43-6ABC-4451-AD21-30C12D399114}" dt="2024-05-30T02:25:06.828" v="21759"/>
        <pc:sldMkLst>
          <pc:docMk/>
          <pc:sldMk cId="3388149076" sldId="323"/>
        </pc:sldMkLst>
        <pc:spChg chg="mod">
          <ac:chgData name="주용 정" userId="99f512349b696321" providerId="LiveId" clId="{9DB7FB43-6ABC-4451-AD21-30C12D399114}" dt="2024-05-30T02:20:49.623" v="21253" actId="1076"/>
          <ac:spMkLst>
            <pc:docMk/>
            <pc:sldMk cId="3388149076" sldId="323"/>
            <ac:spMk id="3" creationId="{3F6AC119-2BA4-3B31-EA20-EA5B58712006}"/>
          </ac:spMkLst>
        </pc:spChg>
        <pc:spChg chg="mod">
          <ac:chgData name="주용 정" userId="99f512349b696321" providerId="LiveId" clId="{9DB7FB43-6ABC-4451-AD21-30C12D399114}" dt="2024-05-30T02:21:50.230" v="21395" actId="20577"/>
          <ac:spMkLst>
            <pc:docMk/>
            <pc:sldMk cId="3388149076" sldId="323"/>
            <ac:spMk id="24" creationId="{32AEDD8B-89FF-4C0D-A912-1B5B6BA8A8B1}"/>
          </ac:spMkLst>
        </pc:spChg>
        <pc:picChg chg="del">
          <ac:chgData name="주용 정" userId="99f512349b696321" providerId="LiveId" clId="{9DB7FB43-6ABC-4451-AD21-30C12D399114}" dt="2024-05-30T02:13:33.285" v="20279" actId="478"/>
          <ac:picMkLst>
            <pc:docMk/>
            <pc:sldMk cId="3388149076" sldId="323"/>
            <ac:picMk id="5" creationId="{2A896937-5F78-B389-8FD5-0E468A2A6D5C}"/>
          </ac:picMkLst>
        </pc:picChg>
        <pc:picChg chg="add del mod">
          <ac:chgData name="주용 정" userId="99f512349b696321" providerId="LiveId" clId="{9DB7FB43-6ABC-4451-AD21-30C12D399114}" dt="2024-05-30T02:15:52.224" v="20637" actId="478"/>
          <ac:picMkLst>
            <pc:docMk/>
            <pc:sldMk cId="3388149076" sldId="323"/>
            <ac:picMk id="6" creationId="{AB17C889-DA99-3720-5AF0-ABA8147DE1E1}"/>
          </ac:picMkLst>
        </pc:picChg>
        <pc:picChg chg="add del mod">
          <ac:chgData name="주용 정" userId="99f512349b696321" providerId="LiveId" clId="{9DB7FB43-6ABC-4451-AD21-30C12D399114}" dt="2024-05-30T02:15:52.900" v="20638" actId="478"/>
          <ac:picMkLst>
            <pc:docMk/>
            <pc:sldMk cId="3388149076" sldId="323"/>
            <ac:picMk id="10" creationId="{909343E8-6416-7D33-4C76-EBA18F88A8FA}"/>
          </ac:picMkLst>
        </pc:picChg>
        <pc:picChg chg="del">
          <ac:chgData name="주용 정" userId="99f512349b696321" providerId="LiveId" clId="{9DB7FB43-6ABC-4451-AD21-30C12D399114}" dt="2024-05-30T02:13:33.878" v="20280" actId="478"/>
          <ac:picMkLst>
            <pc:docMk/>
            <pc:sldMk cId="3388149076" sldId="323"/>
            <ac:picMk id="12" creationId="{C0948C52-DE29-EB3D-AB88-BFC494822F7F}"/>
          </ac:picMkLst>
        </pc:picChg>
        <pc:picChg chg="add del mod">
          <ac:chgData name="주용 정" userId="99f512349b696321" providerId="LiveId" clId="{9DB7FB43-6ABC-4451-AD21-30C12D399114}" dt="2024-05-30T02:20:10.106" v="21180" actId="478"/>
          <ac:picMkLst>
            <pc:docMk/>
            <pc:sldMk cId="3388149076" sldId="323"/>
            <ac:picMk id="15" creationId="{FEC42413-10D0-B4BB-2712-EC157170C386}"/>
          </ac:picMkLst>
        </pc:picChg>
        <pc:picChg chg="add del mod">
          <ac:chgData name="주용 정" userId="99f512349b696321" providerId="LiveId" clId="{9DB7FB43-6ABC-4451-AD21-30C12D399114}" dt="2024-05-30T02:20:08.757" v="21179" actId="478"/>
          <ac:picMkLst>
            <pc:docMk/>
            <pc:sldMk cId="3388149076" sldId="323"/>
            <ac:picMk id="17" creationId="{53996F11-0CC9-E6A5-8012-4C717F445BEB}"/>
          </ac:picMkLst>
        </pc:picChg>
        <pc:picChg chg="add mod">
          <ac:chgData name="주용 정" userId="99f512349b696321" providerId="LiveId" clId="{9DB7FB43-6ABC-4451-AD21-30C12D399114}" dt="2024-05-30T02:22:03.415" v="21399" actId="1076"/>
          <ac:picMkLst>
            <pc:docMk/>
            <pc:sldMk cId="3388149076" sldId="323"/>
            <ac:picMk id="20" creationId="{F0CA25D2-4A1A-7FA2-CC60-34CAC4E64C23}"/>
          </ac:picMkLst>
        </pc:picChg>
        <pc:picChg chg="add mod">
          <ac:chgData name="주용 정" userId="99f512349b696321" providerId="LiveId" clId="{9DB7FB43-6ABC-4451-AD21-30C12D399114}" dt="2024-05-30T02:22:14.137" v="21403" actId="14100"/>
          <ac:picMkLst>
            <pc:docMk/>
            <pc:sldMk cId="3388149076" sldId="323"/>
            <ac:picMk id="23" creationId="{7E7558D7-E07A-583B-DEA1-03753561ED36}"/>
          </ac:picMkLst>
        </pc:picChg>
        <pc:picChg chg="add mod">
          <ac:chgData name="주용 정" userId="99f512349b696321" providerId="LiveId" clId="{9DB7FB43-6ABC-4451-AD21-30C12D399114}" dt="2024-05-30T02:22:29.777" v="21407" actId="1076"/>
          <ac:picMkLst>
            <pc:docMk/>
            <pc:sldMk cId="3388149076" sldId="323"/>
            <ac:picMk id="32" creationId="{69C7F778-BD46-4317-52F6-1634D9DBA7C0}"/>
          </ac:picMkLst>
        </pc:picChg>
      </pc:sldChg>
      <pc:sldChg chg="add ord modAnim">
        <pc:chgData name="주용 정" userId="99f512349b696321" providerId="LiveId" clId="{9DB7FB43-6ABC-4451-AD21-30C12D399114}" dt="2024-05-30T02:25:10.816" v="21760"/>
        <pc:sldMkLst>
          <pc:docMk/>
          <pc:sldMk cId="3488064916" sldId="324"/>
        </pc:sldMkLst>
      </pc:sldChg>
      <pc:sldChg chg="addSp delSp modSp add mod modAnim">
        <pc:chgData name="주용 정" userId="99f512349b696321" providerId="LiveId" clId="{9DB7FB43-6ABC-4451-AD21-30C12D399114}" dt="2024-05-30T02:25:02.268" v="21758"/>
        <pc:sldMkLst>
          <pc:docMk/>
          <pc:sldMk cId="137228873" sldId="325"/>
        </pc:sldMkLst>
        <pc:spChg chg="mod">
          <ac:chgData name="주용 정" userId="99f512349b696321" providerId="LiveId" clId="{9DB7FB43-6ABC-4451-AD21-30C12D399114}" dt="2024-05-30T02:24:22.022" v="21744" actId="20577"/>
          <ac:spMkLst>
            <pc:docMk/>
            <pc:sldMk cId="137228873" sldId="325"/>
            <ac:spMk id="24" creationId="{32AEDD8B-89FF-4C0D-A912-1B5B6BA8A8B1}"/>
          </ac:spMkLst>
        </pc:spChg>
        <pc:picChg chg="add mod">
          <ac:chgData name="주용 정" userId="99f512349b696321" providerId="LiveId" clId="{9DB7FB43-6ABC-4451-AD21-30C12D399114}" dt="2024-05-30T02:24:57.993" v="21757" actId="1076"/>
          <ac:picMkLst>
            <pc:docMk/>
            <pc:sldMk cId="137228873" sldId="325"/>
            <ac:picMk id="5" creationId="{350688DA-8FA4-933D-67CC-757CD30AD248}"/>
          </ac:picMkLst>
        </pc:picChg>
        <pc:picChg chg="add mod">
          <ac:chgData name="주용 정" userId="99f512349b696321" providerId="LiveId" clId="{9DB7FB43-6ABC-4451-AD21-30C12D399114}" dt="2024-05-30T02:24:54.640" v="21756" actId="14100"/>
          <ac:picMkLst>
            <pc:docMk/>
            <pc:sldMk cId="137228873" sldId="325"/>
            <ac:picMk id="9" creationId="{DE652FE7-32AC-E1A4-A684-300734B48C4E}"/>
          </ac:picMkLst>
        </pc:picChg>
        <pc:picChg chg="del">
          <ac:chgData name="주용 정" userId="99f512349b696321" providerId="LiveId" clId="{9DB7FB43-6ABC-4451-AD21-30C12D399114}" dt="2024-05-30T02:24:13.804" v="21739" actId="478"/>
          <ac:picMkLst>
            <pc:docMk/>
            <pc:sldMk cId="137228873" sldId="325"/>
            <ac:picMk id="20" creationId="{F0CA25D2-4A1A-7FA2-CC60-34CAC4E64C23}"/>
          </ac:picMkLst>
        </pc:picChg>
        <pc:picChg chg="del">
          <ac:chgData name="주용 정" userId="99f512349b696321" providerId="LiveId" clId="{9DB7FB43-6ABC-4451-AD21-30C12D399114}" dt="2024-05-30T02:24:14.165" v="21740" actId="478"/>
          <ac:picMkLst>
            <pc:docMk/>
            <pc:sldMk cId="137228873" sldId="325"/>
            <ac:picMk id="23" creationId="{7E7558D7-E07A-583B-DEA1-03753561ED36}"/>
          </ac:picMkLst>
        </pc:picChg>
        <pc:picChg chg="del">
          <ac:chgData name="주용 정" userId="99f512349b696321" providerId="LiveId" clId="{9DB7FB43-6ABC-4451-AD21-30C12D399114}" dt="2024-05-30T02:24:13.187" v="21738" actId="478"/>
          <ac:picMkLst>
            <pc:docMk/>
            <pc:sldMk cId="137228873" sldId="325"/>
            <ac:picMk id="32" creationId="{69C7F778-BD46-4317-52F6-1634D9DBA7C0}"/>
          </ac:picMkLst>
        </pc:picChg>
      </pc:sldChg>
      <pc:sldChg chg="addSp delSp modSp add del mod delAnim">
        <pc:chgData name="주용 정" userId="99f512349b696321" providerId="LiveId" clId="{9DB7FB43-6ABC-4451-AD21-30C12D399114}" dt="2024-05-31T07:34:22.125" v="22348" actId="47"/>
        <pc:sldMkLst>
          <pc:docMk/>
          <pc:sldMk cId="1341930671" sldId="326"/>
        </pc:sldMkLst>
        <pc:spChg chg="mod">
          <ac:chgData name="주용 정" userId="99f512349b696321" providerId="LiveId" clId="{9DB7FB43-6ABC-4451-AD21-30C12D399114}" dt="2024-05-30T02:25:57.775" v="21803" actId="1076"/>
          <ac:spMkLst>
            <pc:docMk/>
            <pc:sldMk cId="1341930671" sldId="326"/>
            <ac:spMk id="3" creationId="{3F6AC119-2BA4-3B31-EA20-EA5B58712006}"/>
          </ac:spMkLst>
        </pc:spChg>
        <pc:spChg chg="mod">
          <ac:chgData name="주용 정" userId="99f512349b696321" providerId="LiveId" clId="{9DB7FB43-6ABC-4451-AD21-30C12D399114}" dt="2024-05-30T02:26:41.596" v="21939" actId="20577"/>
          <ac:spMkLst>
            <pc:docMk/>
            <pc:sldMk cId="1341930671" sldId="326"/>
            <ac:spMk id="24" creationId="{32AEDD8B-89FF-4C0D-A912-1B5B6BA8A8B1}"/>
          </ac:spMkLst>
        </pc:spChg>
        <pc:picChg chg="del">
          <ac:chgData name="주용 정" userId="99f512349b696321" providerId="LiveId" clId="{9DB7FB43-6ABC-4451-AD21-30C12D399114}" dt="2024-05-30T02:26:21.380" v="21932" actId="478"/>
          <ac:picMkLst>
            <pc:docMk/>
            <pc:sldMk cId="1341930671" sldId="326"/>
            <ac:picMk id="5" creationId="{350688DA-8FA4-933D-67CC-757CD30AD248}"/>
          </ac:picMkLst>
        </pc:picChg>
        <pc:picChg chg="add mod">
          <ac:chgData name="주용 정" userId="99f512349b696321" providerId="LiveId" clId="{9DB7FB43-6ABC-4451-AD21-30C12D399114}" dt="2024-05-30T02:26:39.481" v="21938" actId="1076"/>
          <ac:picMkLst>
            <pc:docMk/>
            <pc:sldMk cId="1341930671" sldId="326"/>
            <ac:picMk id="6" creationId="{C879FA3A-8E59-893B-01B0-CF3FE09A0E34}"/>
          </ac:picMkLst>
        </pc:picChg>
        <pc:picChg chg="del">
          <ac:chgData name="주용 정" userId="99f512349b696321" providerId="LiveId" clId="{9DB7FB43-6ABC-4451-AD21-30C12D399114}" dt="2024-05-30T02:26:21.925" v="21933" actId="478"/>
          <ac:picMkLst>
            <pc:docMk/>
            <pc:sldMk cId="1341930671" sldId="326"/>
            <ac:picMk id="9" creationId="{DE652FE7-32AC-E1A4-A684-300734B48C4E}"/>
          </ac:picMkLst>
        </pc:picChg>
      </pc:sldChg>
      <pc:sldChg chg="addSp modSp add mod modAnim">
        <pc:chgData name="주용 정" userId="99f512349b696321" providerId="LiveId" clId="{9DB7FB43-6ABC-4451-AD21-30C12D399114}" dt="2024-05-31T07:37:41.781" v="22653" actId="1076"/>
        <pc:sldMkLst>
          <pc:docMk/>
          <pc:sldMk cId="3147539459" sldId="327"/>
        </pc:sldMkLst>
        <pc:spChg chg="mod">
          <ac:chgData name="주용 정" userId="99f512349b696321" providerId="LiveId" clId="{9DB7FB43-6ABC-4451-AD21-30C12D399114}" dt="2024-05-31T07:37:41.781" v="22653" actId="1076"/>
          <ac:spMkLst>
            <pc:docMk/>
            <pc:sldMk cId="3147539459" sldId="327"/>
            <ac:spMk id="3" creationId="{3F6AC119-2BA4-3B31-EA20-EA5B58712006}"/>
          </ac:spMkLst>
        </pc:spChg>
        <pc:spChg chg="add">
          <ac:chgData name="주용 정" userId="99f512349b696321" providerId="LiveId" clId="{9DB7FB43-6ABC-4451-AD21-30C12D399114}" dt="2024-05-31T07:36:37.131" v="22640"/>
          <ac:spMkLst>
            <pc:docMk/>
            <pc:sldMk cId="3147539459" sldId="327"/>
            <ac:spMk id="4" creationId="{8A8C48EE-B2A7-AF71-015B-2B6E58DBBFCD}"/>
          </ac:spMkLst>
        </pc:spChg>
        <pc:spChg chg="add mod">
          <ac:chgData name="주용 정" userId="99f512349b696321" providerId="LiveId" clId="{9DB7FB43-6ABC-4451-AD21-30C12D399114}" dt="2024-05-31T07:36:44.351" v="22642"/>
          <ac:spMkLst>
            <pc:docMk/>
            <pc:sldMk cId="3147539459" sldId="327"/>
            <ac:spMk id="5" creationId="{AC96FA61-3D33-000E-02DD-5D2269043DEC}"/>
          </ac:spMkLst>
        </pc:spChg>
        <pc:spChg chg="mod">
          <ac:chgData name="주용 정" userId="99f512349b696321" providerId="LiveId" clId="{9DB7FB43-6ABC-4451-AD21-30C12D399114}" dt="2024-05-31T07:36:25.877" v="22638" actId="20577"/>
          <ac:spMkLst>
            <pc:docMk/>
            <pc:sldMk cId="3147539459" sldId="327"/>
            <ac:spMk id="24" creationId="{32AEDD8B-89FF-4C0D-A912-1B5B6BA8A8B1}"/>
          </ac:spMkLst>
        </pc:spChg>
        <pc:picChg chg="mod">
          <ac:chgData name="주용 정" userId="99f512349b696321" providerId="LiveId" clId="{9DB7FB43-6ABC-4451-AD21-30C12D399114}" dt="2024-05-31T07:37:11.167" v="22649" actId="1076"/>
          <ac:picMkLst>
            <pc:docMk/>
            <pc:sldMk cId="3147539459" sldId="327"/>
            <ac:picMk id="6" creationId="{C879FA3A-8E59-893B-01B0-CF3FE09A0E34}"/>
          </ac:picMkLst>
        </pc:picChg>
        <pc:picChg chg="add mod">
          <ac:chgData name="주용 정" userId="99f512349b696321" providerId="LiveId" clId="{9DB7FB43-6ABC-4451-AD21-30C12D399114}" dt="2024-05-31T07:37:12.626" v="22650" actId="1076"/>
          <ac:picMkLst>
            <pc:docMk/>
            <pc:sldMk cId="3147539459" sldId="327"/>
            <ac:picMk id="10" creationId="{484BCF60-8041-B498-AD13-8C92300441A2}"/>
          </ac:picMkLst>
        </pc:picChg>
      </pc:sldChg>
      <pc:sldChg chg="addSp delSp modSp add mod ord delAnim modAnim">
        <pc:chgData name="주용 정" userId="99f512349b696321" providerId="LiveId" clId="{9DB7FB43-6ABC-4451-AD21-30C12D399114}" dt="2024-05-30T02:28:34.175" v="21970"/>
        <pc:sldMkLst>
          <pc:docMk/>
          <pc:sldMk cId="2837439835" sldId="328"/>
        </pc:sldMkLst>
        <pc:spChg chg="mod">
          <ac:chgData name="주용 정" userId="99f512349b696321" providerId="LiveId" clId="{9DB7FB43-6ABC-4451-AD21-30C12D399114}" dt="2024-05-30T02:27:54.382" v="21957" actId="1076"/>
          <ac:spMkLst>
            <pc:docMk/>
            <pc:sldMk cId="2837439835" sldId="328"/>
            <ac:spMk id="3" creationId="{3F6AC119-2BA4-3B31-EA20-EA5B58712006}"/>
          </ac:spMkLst>
        </pc:spChg>
        <pc:spChg chg="add mod">
          <ac:chgData name="주용 정" userId="99f512349b696321" providerId="LiveId" clId="{9DB7FB43-6ABC-4451-AD21-30C12D399114}" dt="2024-05-30T02:28:15.123" v="21965" actId="1076"/>
          <ac:spMkLst>
            <pc:docMk/>
            <pc:sldMk cId="2837439835" sldId="328"/>
            <ac:spMk id="5" creationId="{4C62EF01-5D55-6CAE-FDA8-F3BDAD1B2EEB}"/>
          </ac:spMkLst>
        </pc:spChg>
        <pc:spChg chg="mod">
          <ac:chgData name="주용 정" userId="99f512349b696321" providerId="LiveId" clId="{9DB7FB43-6ABC-4451-AD21-30C12D399114}" dt="2024-05-30T02:27:32.431" v="21948" actId="20577"/>
          <ac:spMkLst>
            <pc:docMk/>
            <pc:sldMk cId="2837439835" sldId="328"/>
            <ac:spMk id="24" creationId="{32AEDD8B-89FF-4C0D-A912-1B5B6BA8A8B1}"/>
          </ac:spMkLst>
        </pc:spChg>
        <pc:picChg chg="mod">
          <ac:chgData name="주용 정" userId="99f512349b696321" providerId="LiveId" clId="{9DB7FB43-6ABC-4451-AD21-30C12D399114}" dt="2024-05-30T02:27:36.876" v="21951" actId="1076"/>
          <ac:picMkLst>
            <pc:docMk/>
            <pc:sldMk cId="2837439835" sldId="328"/>
            <ac:picMk id="6" creationId="{53C7DB23-102D-6175-1EEC-2039BA01D8C9}"/>
          </ac:picMkLst>
        </pc:picChg>
        <pc:picChg chg="del">
          <ac:chgData name="주용 정" userId="99f512349b696321" providerId="LiveId" clId="{9DB7FB43-6ABC-4451-AD21-30C12D399114}" dt="2024-05-30T02:27:37.996" v="21952" actId="478"/>
          <ac:picMkLst>
            <pc:docMk/>
            <pc:sldMk cId="2837439835" sldId="328"/>
            <ac:picMk id="10" creationId="{BE8D67C3-2373-6ADA-260C-66A613A39C7F}"/>
          </ac:picMkLst>
        </pc:picChg>
      </pc:sldChg>
      <pc:sldChg chg="addSp delSp modSp add mod delAnim modAnim">
        <pc:chgData name="주용 정" userId="99f512349b696321" providerId="LiveId" clId="{9DB7FB43-6ABC-4451-AD21-30C12D399114}" dt="2024-05-31T07:33:03.335" v="22347"/>
        <pc:sldMkLst>
          <pc:docMk/>
          <pc:sldMk cId="4176776654" sldId="329"/>
        </pc:sldMkLst>
        <pc:spChg chg="mod">
          <ac:chgData name="주용 정" userId="99f512349b696321" providerId="LiveId" clId="{9DB7FB43-6ABC-4451-AD21-30C12D399114}" dt="2024-05-31T07:31:01.665" v="22176" actId="1076"/>
          <ac:spMkLst>
            <pc:docMk/>
            <pc:sldMk cId="4176776654" sldId="329"/>
            <ac:spMk id="3" creationId="{3F6AC119-2BA4-3B31-EA20-EA5B58712006}"/>
          </ac:spMkLst>
        </pc:spChg>
        <pc:spChg chg="add mod">
          <ac:chgData name="주용 정" userId="99f512349b696321" providerId="LiveId" clId="{9DB7FB43-6ABC-4451-AD21-30C12D399114}" dt="2024-05-31T07:32:42.790" v="22309" actId="1076"/>
          <ac:spMkLst>
            <pc:docMk/>
            <pc:sldMk cId="4176776654" sldId="329"/>
            <ac:spMk id="9" creationId="{6C60FDB4-E893-F517-2BC9-2DFAE100C0CE}"/>
          </ac:spMkLst>
        </pc:spChg>
        <pc:spChg chg="add mod">
          <ac:chgData name="주용 정" userId="99f512349b696321" providerId="LiveId" clId="{9DB7FB43-6ABC-4451-AD21-30C12D399114}" dt="2024-05-31T07:30:37.150" v="22169" actId="1076"/>
          <ac:spMkLst>
            <pc:docMk/>
            <pc:sldMk cId="4176776654" sldId="329"/>
            <ac:spMk id="12" creationId="{111265F2-90D8-A545-32B1-742326DCFE20}"/>
          </ac:spMkLst>
        </pc:spChg>
        <pc:spChg chg="add del">
          <ac:chgData name="주용 정" userId="99f512349b696321" providerId="LiveId" clId="{9DB7FB43-6ABC-4451-AD21-30C12D399114}" dt="2024-05-30T02:31:46.205" v="22113" actId="478"/>
          <ac:spMkLst>
            <pc:docMk/>
            <pc:sldMk cId="4176776654" sldId="329"/>
            <ac:spMk id="15" creationId="{064D4744-C8C4-4E12-7741-624991D4A344}"/>
          </ac:spMkLst>
        </pc:spChg>
        <pc:spChg chg="add mod">
          <ac:chgData name="주용 정" userId="99f512349b696321" providerId="LiveId" clId="{9DB7FB43-6ABC-4451-AD21-30C12D399114}" dt="2024-05-31T07:32:59.333" v="22346"/>
          <ac:spMkLst>
            <pc:docMk/>
            <pc:sldMk cId="4176776654" sldId="329"/>
            <ac:spMk id="15" creationId="{0C963426-A91C-80B6-C26F-32923C9EA6A6}"/>
          </ac:spMkLst>
        </pc:spChg>
        <pc:spChg chg="mod">
          <ac:chgData name="주용 정" userId="99f512349b696321" providerId="LiveId" clId="{9DB7FB43-6ABC-4451-AD21-30C12D399114}" dt="2024-05-31T07:30:33.157" v="22168" actId="20577"/>
          <ac:spMkLst>
            <pc:docMk/>
            <pc:sldMk cId="4176776654" sldId="329"/>
            <ac:spMk id="24" creationId="{32AEDD8B-89FF-4C0D-A912-1B5B6BA8A8B1}"/>
          </ac:spMkLst>
        </pc:spChg>
        <pc:picChg chg="del">
          <ac:chgData name="주용 정" userId="99f512349b696321" providerId="LiveId" clId="{9DB7FB43-6ABC-4451-AD21-30C12D399114}" dt="2024-05-30T02:31:43.635" v="22112" actId="478"/>
          <ac:picMkLst>
            <pc:docMk/>
            <pc:sldMk cId="4176776654" sldId="329"/>
            <ac:picMk id="5" creationId="{2A896937-5F78-B389-8FD5-0E468A2A6D5C}"/>
          </ac:picMkLst>
        </pc:picChg>
        <pc:picChg chg="add mod">
          <ac:chgData name="주용 정" userId="99f512349b696321" providerId="LiveId" clId="{9DB7FB43-6ABC-4451-AD21-30C12D399114}" dt="2024-05-31T07:31:07.786" v="22179" actId="1076"/>
          <ac:picMkLst>
            <pc:docMk/>
            <pc:sldMk cId="4176776654" sldId="329"/>
            <ac:picMk id="5" creationId="{A52FBEDE-901F-0E42-1603-F2D1E9579F3A}"/>
          </ac:picMkLst>
        </pc:picChg>
        <pc:picChg chg="del">
          <ac:chgData name="주용 정" userId="99f512349b696321" providerId="LiveId" clId="{9DB7FB43-6ABC-4451-AD21-30C12D399114}" dt="2024-05-30T02:31:40.431" v="22109" actId="478"/>
          <ac:picMkLst>
            <pc:docMk/>
            <pc:sldMk cId="4176776654" sldId="329"/>
            <ac:picMk id="17" creationId="{49317F89-A59E-2BFA-CB6D-072D900D9B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B027-774A-4EE0-B12A-32795BC709A2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1499D-731C-4BBD-B829-6800465DE4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07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313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501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50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0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86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0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73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048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05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9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32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01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02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18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64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5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1499D-731C-4BBD-B829-6800465DE408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tretch>
            <a:fillRect l="-1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7EA7B-4646-4A8D-9283-D9FC271F9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869" y="1774004"/>
            <a:ext cx="9708931" cy="1050542"/>
          </a:xfrm>
        </p:spPr>
        <p:txBody>
          <a:bodyPr anchor="t">
            <a:normAutofit/>
          </a:bodyPr>
          <a:lstStyle>
            <a:lvl1pPr algn="ctr">
              <a:defRPr sz="6000">
                <a:latin typeface="千图小兔体" panose="00000500000000000000" pitchFamily="2" charset="-122"/>
                <a:ea typeface="千图小兔体" panose="00000500000000000000" pitchFamily="2" charset="-122"/>
              </a:defRPr>
            </a:lvl1pPr>
          </a:lstStyle>
          <a:p>
            <a:r>
              <a:rPr lang="ko-KO" altLang="ko-KO" sz="36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C9FAC1D-4560-424A-911C-60A611604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16" y="3164736"/>
            <a:ext cx="6335111" cy="528528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千图小兔体" panose="00000500000000000000" pitchFamily="2" charset="-122"/>
                <a:ea typeface="千图小兔体" panose="00000500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O" altLang="ko-KO" sz="2100">
                <a:latin typeface="NanumGothic"/>
                <a:ea typeface="NanumGothic"/>
              </a:rPr>
              <a:t>마스터 자막 스타일을 편집하려면 여기를 클릭하세요.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CE5190-6162-454C-9CFD-30728562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76DA4-44E6-41CA-9FF3-5E2917BC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2BC2AA-AB16-46EA-9F44-C34C77BB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52D6-0EBC-4327-B585-D973405E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C443E0-4223-409B-A5C6-565E54DAD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ko-KO" altLang="ko-KO" sz="2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3918F-E2F0-4D09-BC39-0F1FAACD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48394-3692-49ED-8253-265B555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018F0-314D-4253-9702-9A855CFB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9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452249-5BB0-4546-AB81-C238E2FDC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ko-KO" altLang="ko-KO" sz="3900">
                <a:latin typeface="NanumGothic"/>
                <a:ea typeface="NanumGothic"/>
              </a:rPr>
              <a:t>마스터 제목 스타일을 편집하려면 여기를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B77B11-7AB0-407F-8EF8-CDF41A76B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ko-KO" altLang="ko-KO" sz="1800">
                <a:latin typeface="NanumGothic"/>
                <a:ea typeface="NanumGothic"/>
              </a:rPr>
              <a:t>마스터 텍스트 스타일을 편집하려면 여기를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92A315-D80D-4414-975A-70861D65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E53607-98F5-4004-975C-BEE6299B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735B04-BA9D-48CE-9E67-A2D13CC0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1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017B1-F1DA-4257-B2A1-C97C7FD7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B0BCA-D9E3-43DD-9051-5E3D786B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E456DB-F1FB-459B-B534-8DF8BC46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8548B-04B8-43A4-83E6-A6BC11C3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8BACF1-CB2E-4CED-AD8E-8B48CB99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8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26737-2146-4E5F-A9E0-82B68EAC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ko-KO" altLang="ko-KO" sz="32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E2BD65-3A7B-4549-AE88-CB84C29B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A7CBFF-931B-4E02-9650-1BA41673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05A41A-EC02-4304-90A9-3F1FADA9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27067E-E640-4B1B-ACBE-946FE469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4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8F2AF3-A93C-4BE4-8A95-7F84675D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AA3682-AB5F-4C75-AABB-6470DD3A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334175-0836-4D2A-8BAE-6EB74A44C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342260-ECC9-405B-AD30-79D1200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DE1C33-95D4-4DE4-A437-200F09F2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977846-B889-427B-A277-822C0C57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4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37050-A18D-4904-A2C5-45685571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0F63DB-85D5-47D3-B2BE-42F5167A5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O" altLang="ko-KO" sz="12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42C8C6-C265-450F-904B-E449576A0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6D0142-81F4-4E92-A7F0-9BAB88135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O" altLang="ko-KO" sz="12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B6AC6A-ED12-4036-BCB4-E2C7AE2DD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113BBB4-70D6-4D99-AB0D-30D595F2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994061-DA88-44FB-93F1-D641D9AA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9D3608-EBE9-491F-A656-2C64EC71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E2FD4-A2F9-4AAB-A45E-E394B5C6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334BF3-317D-4F1E-8FE4-E3327C8C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BD7E3A-2CAE-47DC-8127-C6275E7B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68AAA9-E4F0-4012-90D5-0F30923A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6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446D06-C2D4-4D5F-BC9B-AD3D860B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C2F567-25A0-4CD5-BEE3-5AADD8C3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52B940-EBB3-4763-96BB-3EC65892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1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496CC-6EEA-458A-B148-5C2662F0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O" altLang="ko-KO" sz="2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697D6-3F11-4E89-A7DE-AA12A9AA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O" altLang="ko-KO" sz="1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235D19-2220-4A2F-92EA-4A936A822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B5736E-DD73-44A6-A21A-BBB94C44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E395D1-A490-41E2-A98A-7F0A79DC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0359F7-112A-4FA7-8AAE-D664D623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2B01B0-4117-4CE7-95E7-51507DFD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O" altLang="ko-KO" sz="2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98D504-53AF-4CAD-8A59-DD4351507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157390-D08C-428F-BEAE-8A5EDC248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93356-ADB1-4FF4-8462-363D0F8E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1605F9-1D8D-4F94-BCA8-CEE44D14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B04992-DD92-45BA-B140-9CD08189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E270F76-AC31-4982-BA3F-80E52805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54E132-9E60-4C5B-8F99-8C6ACF000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이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삼국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FC2AC4-7B47-4D0F-A031-6AE90F39D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62D9-2764-4DCE-9E9F-1E0EB1D92DEB}" type="datetimeFigureOut">
              <a:rPr lang="ko-KO" altLang="ko-KO" sz="1000" smtClean="0">
                <a:latin typeface="NanumGothic"/>
                <a:ea typeface="NanumGothic"/>
              </a:rPr>
              <a:t>05/31/2024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52B913-3DD8-44ED-B156-9D05B8D86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29FD0C-8811-4076-8480-BDA3CADE1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F790-B3DC-4E1A-B2BA-4D660CFABBCF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27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4tL-q3bANw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FTTdn3QXoko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hL6HRmyjH4g&amp;feature=youtu.be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QGLCp1GSRZc&amp;feature=youtu.be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m.blog.naver.com/inknn/220815671818" TargetMode="External"/><Relationship Id="rId13" Type="http://schemas.openxmlformats.org/officeDocument/2006/relationships/hyperlink" Target="https://www.izumo-kankou.gr.jp/676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japan.travel/ko/sustainable/gain-insight-japanese-beliefs/" TargetMode="External"/><Relationship Id="rId12" Type="http://schemas.openxmlformats.org/officeDocument/2006/relationships/hyperlink" Target="https://www.expedia.co.kr/Ise-Grand-Shrine-Ise.d6102560.Place-To-Visit" TargetMode="External"/><Relationship Id="rId2" Type="http://schemas.openxmlformats.org/officeDocument/2006/relationships/audio" Target="../media/media1.mp3"/><Relationship Id="rId16" Type="http://schemas.openxmlformats.org/officeDocument/2006/relationships/hyperlink" Target="https://www.shutterstock.com/ko/image-vector/all-kinds-hanafuda-which-traditional-japanese-1725517756" TargetMode="External"/><Relationship Id="rId1" Type="http://schemas.microsoft.com/office/2007/relationships/media" Target="../media/media1.mp3"/><Relationship Id="rId6" Type="http://schemas.openxmlformats.org/officeDocument/2006/relationships/hyperlink" Target="https://historyday11.tistory.com/16" TargetMode="External"/><Relationship Id="rId11" Type="http://schemas.openxmlformats.org/officeDocument/2006/relationships/hyperlink" Target="https://leeyonggeun.com/archives/29588" TargetMode="External"/><Relationship Id="rId5" Type="http://schemas.openxmlformats.org/officeDocument/2006/relationships/hyperlink" Target="https://i2.ruliweb.com/img/22/09/27/1837e3b997076a8f.jpg" TargetMode="External"/><Relationship Id="rId15" Type="http://schemas.openxmlformats.org/officeDocument/2006/relationships/hyperlink" Target="https://kr.123rf.com/photo_47901893_%EC%B9%B4%EB%8F%84-%EB%A7%88%EC%B8%A0.html" TargetMode="External"/><Relationship Id="rId10" Type="http://schemas.openxmlformats.org/officeDocument/2006/relationships/hyperlink" Target="https://ko.wikipedia.org/wiki/%EC%B2%9C%EC%86%90%EA%B0%95%EB%A6%BC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yeogangyeoho.tistory.com/1894" TargetMode="External"/><Relationship Id="rId14" Type="http://schemas.openxmlformats.org/officeDocument/2006/relationships/hyperlink" Target="https://ja.wikipedia.org/wiki/%E5%87%BA%E9%9B%B2%E5%A4%A7%E7%A4%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5C4F9F0-6B01-4708-8F3B-C4A43B080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t="74806"/>
          <a:stretch>
            <a:fillRect/>
          </a:stretch>
        </p:blipFill>
        <p:spPr>
          <a:xfrm>
            <a:off x="7653452" y="1508294"/>
            <a:ext cx="3061853" cy="171483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4E8E8B9-0A5B-449E-9232-8EFE1EC55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949" y="2639993"/>
            <a:ext cx="8161283" cy="116626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ko-KR" altLang="en-US" sz="7900" b="1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일본 문학</a:t>
            </a:r>
            <a:endParaRPr lang="ko-KO" altLang="ko-KO" sz="7900" b="1" dirty="0">
              <a:solidFill>
                <a:schemeClr val="bg1">
                  <a:lumMod val="95000"/>
                </a:schemeClr>
              </a:solidFill>
              <a:latin typeface="NanumGothic"/>
              <a:ea typeface="NanumGothic"/>
              <a:cs typeface="千图厚黑体" panose="00000500000000000000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CE195E-F84C-4752-979C-C94BE526A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9910" y="288783"/>
            <a:ext cx="3706564" cy="62086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2200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일본사회와 관광</a:t>
            </a:r>
            <a:endParaRPr lang="en-US" altLang="ko-KR" sz="2200" dirty="0">
              <a:solidFill>
                <a:schemeClr val="bg1">
                  <a:lumMod val="95000"/>
                </a:schemeClr>
              </a:solidFill>
              <a:latin typeface="NanumGothic"/>
              <a:ea typeface="NanumGothic"/>
              <a:cs typeface="千图厚黑体" panose="00000500000000000000" pitchFamily="2" charset="-122"/>
            </a:endParaRPr>
          </a:p>
          <a:p>
            <a:endParaRPr lang="ko-KO" altLang="ko-KO" sz="2200" dirty="0">
              <a:solidFill>
                <a:schemeClr val="bg1">
                  <a:lumMod val="95000"/>
                </a:schemeClr>
              </a:solidFill>
              <a:latin typeface="NanumGothic"/>
              <a:ea typeface="NanumGothic"/>
              <a:cs typeface="千图厚黑体" panose="00000500000000000000" pitchFamily="2" charset="-122"/>
            </a:endParaRP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488C34BF-049E-4716-AB6D-C8649BED5325}"/>
              </a:ext>
            </a:extLst>
          </p:cNvPr>
          <p:cNvSpPr txBox="1"/>
          <p:nvPr/>
        </p:nvSpPr>
        <p:spPr>
          <a:xfrm>
            <a:off x="9137082" y="189392"/>
            <a:ext cx="3156446" cy="6208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" sz="3000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2*0*19*5</a:t>
            </a:r>
            <a:br>
              <a:rPr lang="en-US" altLang="ko-KO" sz="3000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</a:br>
            <a:r>
              <a:rPr lang="ko-KR" altLang="en-US" sz="3000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정</a:t>
            </a:r>
            <a:r>
              <a:rPr lang="en-US" altLang="ko-KR" sz="3000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*</a:t>
            </a:r>
            <a:r>
              <a:rPr lang="ko-KR" altLang="en-US" sz="3000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용</a:t>
            </a:r>
            <a:endParaRPr lang="ko-KO" altLang="ko-KO" sz="3000" dirty="0">
              <a:solidFill>
                <a:schemeClr val="bg1">
                  <a:lumMod val="95000"/>
                </a:schemeClr>
              </a:solidFill>
              <a:latin typeface="NanumGothic"/>
              <a:ea typeface="NanumGothic"/>
              <a:cs typeface="千图厚黑体" panose="00000500000000000000" pitchFamily="2" charset="-122"/>
            </a:endParaRPr>
          </a:p>
        </p:txBody>
      </p:sp>
      <p:pic>
        <p:nvPicPr>
          <p:cNvPr id="4" name="温暖的午后时光">
            <a:hlinkClick r:id="" action="ppaction://media"/>
            <a:extLst>
              <a:ext uri="{FF2B5EF4-FFF2-40B4-BE49-F238E27FC236}">
                <a16:creationId xmlns:a16="http://schemas.microsoft.com/office/drawing/2014/main" id="{3F484F01-FDF5-4B3F-B3F1-9FBD7179EE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20537" y="6586537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8643D15-050F-363C-3364-F23A4BBE2F7B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44716" y="1687721"/>
            <a:ext cx="3107474" cy="405116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61638" y="1687721"/>
            <a:ext cx="7649736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옛날이야기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막연한 옛날에 일어난 일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여러 번 반복해서 일어나는 전형적 이야기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오락성이 강함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신화의 타락된 형태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503856" y="1680241"/>
            <a:ext cx="3357669" cy="4113234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(1)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신화</a:t>
            </a: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전설</a:t>
            </a: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옛날 이야기</a:t>
            </a:r>
            <a:endParaRPr lang="zh-CN" altLang="en-US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5F088A8-C8D0-0911-9FC3-24FCBC8755C7}"/>
              </a:ext>
            </a:extLst>
          </p:cNvPr>
          <p:cNvSpPr/>
          <p:nvPr/>
        </p:nvSpPr>
        <p:spPr>
          <a:xfrm>
            <a:off x="482600" y="15425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794163" y="2260896"/>
            <a:ext cx="9515445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만들어진 시기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/>
              <a:t>메이지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明治</a:t>
            </a:r>
            <a:r>
              <a:rPr lang="en-US" altLang="ko-KR" sz="3000" b="1" dirty="0"/>
              <a:t>)</a:t>
            </a:r>
            <a:r>
              <a:rPr lang="ko-KR" altLang="en-US" sz="3000" b="1" dirty="0"/>
              <a:t> 시대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목적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천황의 신격화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천황은 신의 자손이다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천황의 정당성을 설명하기 위해 편찬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661637" y="1720434"/>
            <a:ext cx="3357669" cy="4236813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고사기와 일본서기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동북아역사넷 &lt; 동북아역사재단">
            <a:extLst>
              <a:ext uri="{FF2B5EF4-FFF2-40B4-BE49-F238E27FC236}">
                <a16:creationId xmlns:a16="http://schemas.microsoft.com/office/drawing/2014/main" id="{FA7033D9-9425-3C31-53B9-9FEB7DABE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93" y="1166172"/>
            <a:ext cx="332422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3F75EA9-DCBE-D3E8-EE69-F0C84596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92" y="1818761"/>
            <a:ext cx="40767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3">
            <a:extLst>
              <a:ext uri="{FF2B5EF4-FFF2-40B4-BE49-F238E27FC236}">
                <a16:creationId xmlns:a16="http://schemas.microsoft.com/office/drawing/2014/main" id="{AD8B74F5-2E7A-15FE-3E22-2D3D80F9699A}"/>
              </a:ext>
            </a:extLst>
          </p:cNvPr>
          <p:cNvSpPr txBox="1"/>
          <p:nvPr/>
        </p:nvSpPr>
        <p:spPr>
          <a:xfrm>
            <a:off x="1619153" y="4632264"/>
            <a:ext cx="4409208" cy="97775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ko-KR" altLang="en-US" sz="3000" b="1" dirty="0"/>
              <a:t>古事記</a:t>
            </a:r>
            <a:r>
              <a:rPr lang="en-US" altLang="ko-KR" sz="3000" b="1" dirty="0"/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고사기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82A5F1CA-B0F3-BE97-2D2A-22DE5FEA204A}"/>
              </a:ext>
            </a:extLst>
          </p:cNvPr>
          <p:cNvSpPr txBox="1"/>
          <p:nvPr/>
        </p:nvSpPr>
        <p:spPr>
          <a:xfrm>
            <a:off x="5704946" y="5045876"/>
            <a:ext cx="4409208" cy="97775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ko-KR" altLang="en-US" sz="3000" b="1" i="0" dirty="0">
                <a:effectLst/>
                <a:latin typeface="Pretendard JP"/>
              </a:rPr>
              <a:t>日本書紀</a:t>
            </a:r>
            <a:r>
              <a:rPr lang="en-US" altLang="ko-KR" sz="3000" b="1" i="0" dirty="0">
                <a:effectLst/>
                <a:latin typeface="Pretendard JP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일본서기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</a:p>
        </p:txBody>
      </p:sp>
      <p:grpSp>
        <p:nvGrpSpPr>
          <p:cNvPr id="9" name="组合 24">
            <a:extLst>
              <a:ext uri="{FF2B5EF4-FFF2-40B4-BE49-F238E27FC236}">
                <a16:creationId xmlns:a16="http://schemas.microsoft.com/office/drawing/2014/main" id="{7998B69E-C8B3-DFFB-5384-9259DB2AE06F}"/>
              </a:ext>
            </a:extLst>
          </p:cNvPr>
          <p:cNvGrpSpPr/>
          <p:nvPr/>
        </p:nvGrpSpPr>
        <p:grpSpPr>
          <a:xfrm>
            <a:off x="8716758" y="1716285"/>
            <a:ext cx="3107474" cy="4108252"/>
            <a:chOff x="6159190" y="1620644"/>
            <a:chExt cx="2553629" cy="2940205"/>
          </a:xfrm>
        </p:grpSpPr>
        <p:cxnSp>
          <p:nvCxnSpPr>
            <p:cNvPr id="10" name="直接连接符 10">
              <a:extLst>
                <a:ext uri="{FF2B5EF4-FFF2-40B4-BE49-F238E27FC236}">
                  <a16:creationId xmlns:a16="http://schemas.microsoft.com/office/drawing/2014/main" id="{2B43B7BD-7894-597E-7B9D-BC31323D7E5A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2">
              <a:extLst>
                <a:ext uri="{FF2B5EF4-FFF2-40B4-BE49-F238E27FC236}">
                  <a16:creationId xmlns:a16="http://schemas.microsoft.com/office/drawing/2014/main" id="{A09A4E27-994D-7D0F-8903-9C3A2FEB2EEB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8">
              <a:extLst>
                <a:ext uri="{FF2B5EF4-FFF2-40B4-BE49-F238E27FC236}">
                  <a16:creationId xmlns:a16="http://schemas.microsoft.com/office/drawing/2014/main" id="{C98833F3-17B9-38EB-FEE5-2C7996715CC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21">
              <a:extLst>
                <a:ext uri="{FF2B5EF4-FFF2-40B4-BE49-F238E27FC236}">
                  <a16:creationId xmlns:a16="http://schemas.microsoft.com/office/drawing/2014/main" id="{37F07876-EB85-7E4D-B839-62BFB4530BB1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0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22374" y="1472139"/>
            <a:ext cx="4969433" cy="698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고사기와 일본서기의 비교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고사기와 일본서기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25D325D-7719-9CA6-FBE0-ABFC7A987B19}"/>
              </a:ext>
            </a:extLst>
          </p:cNvPr>
          <p:cNvSpPr/>
          <p:nvPr/>
        </p:nvSpPr>
        <p:spPr>
          <a:xfrm>
            <a:off x="422374" y="1923393"/>
            <a:ext cx="10970839" cy="4666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EA01CDD-FD9F-D0B5-D3F0-89D796423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10277"/>
              </p:ext>
            </p:extLst>
          </p:nvPr>
        </p:nvGraphicFramePr>
        <p:xfrm>
          <a:off x="626409" y="2028497"/>
          <a:ext cx="10598639" cy="444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96">
                  <a:extLst>
                    <a:ext uri="{9D8B030D-6E8A-4147-A177-3AD203B41FA5}">
                      <a16:colId xmlns:a16="http://schemas.microsoft.com/office/drawing/2014/main" val="3419027217"/>
                    </a:ext>
                  </a:extLst>
                </a:gridCol>
                <a:gridCol w="4352402">
                  <a:extLst>
                    <a:ext uri="{9D8B030D-6E8A-4147-A177-3AD203B41FA5}">
                      <a16:colId xmlns:a16="http://schemas.microsoft.com/office/drawing/2014/main" val="3322818830"/>
                    </a:ext>
                  </a:extLst>
                </a:gridCol>
                <a:gridCol w="4373841">
                  <a:extLst>
                    <a:ext uri="{9D8B030D-6E8A-4147-A177-3AD203B41FA5}">
                      <a16:colId xmlns:a16="http://schemas.microsoft.com/office/drawing/2014/main" val="1703331641"/>
                    </a:ext>
                  </a:extLst>
                </a:gridCol>
              </a:tblGrid>
              <a:tr h="666204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고사기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일본서기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13673"/>
                  </a:ext>
                </a:extLst>
              </a:tr>
              <a:tr h="707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수록기간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천지창조</a:t>
                      </a:r>
                      <a:r>
                        <a:rPr lang="en-US" altLang="ko-KR" sz="2000" b="1" dirty="0"/>
                        <a:t>~</a:t>
                      </a:r>
                      <a:r>
                        <a:rPr lang="ko-KR" altLang="en-US" sz="2000" b="1" dirty="0" err="1"/>
                        <a:t>스이코천황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천지개벽 </a:t>
                      </a:r>
                      <a:r>
                        <a:rPr lang="en-US" altLang="ko-KR" sz="2000" b="1" dirty="0"/>
                        <a:t>~ </a:t>
                      </a:r>
                      <a:r>
                        <a:rPr lang="ko-KR" altLang="en-US" sz="2000" b="1" dirty="0" err="1"/>
                        <a:t>지토천황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34113"/>
                  </a:ext>
                </a:extLst>
              </a:tr>
              <a:tr h="7239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표기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한문을 </a:t>
                      </a:r>
                      <a:r>
                        <a:rPr lang="ko-KR" altLang="en-US" sz="2000" b="1" dirty="0" err="1"/>
                        <a:t>기반으로한</a:t>
                      </a:r>
                      <a:r>
                        <a:rPr lang="ko-KR" altLang="en-US" sz="2000" b="1" dirty="0"/>
                        <a:t> 일본어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한문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10166"/>
                  </a:ext>
                </a:extLst>
              </a:tr>
              <a:tr h="9600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기술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기전체</a:t>
                      </a:r>
                      <a:r>
                        <a:rPr lang="en-US" altLang="ko-KR" sz="2000" b="1" dirty="0"/>
                        <a:t>(</a:t>
                      </a:r>
                      <a:r>
                        <a:rPr lang="ko-KR" altLang="en-US" sz="2000" b="1" dirty="0" err="1"/>
                        <a:t>본기</a:t>
                      </a:r>
                      <a:r>
                        <a:rPr lang="en-US" altLang="ko-KR" sz="2000" b="1" dirty="0"/>
                        <a:t>+</a:t>
                      </a:r>
                      <a:r>
                        <a:rPr lang="ko-KR" altLang="en-US" sz="2000" b="1" dirty="0"/>
                        <a:t>열전</a:t>
                      </a:r>
                      <a:r>
                        <a:rPr lang="en-US" altLang="ko-KR" sz="2000" b="1" dirty="0"/>
                        <a:t>)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편년체</a:t>
                      </a:r>
                      <a:r>
                        <a:rPr lang="en-US" altLang="ko-KR" sz="2000" b="1" dirty="0"/>
                        <a:t>(</a:t>
                      </a:r>
                      <a:r>
                        <a:rPr lang="ko-KR" altLang="en-US" sz="2000" b="1" dirty="0"/>
                        <a:t>연도별 서술</a:t>
                      </a:r>
                      <a:r>
                        <a:rPr lang="en-US" altLang="ko-KR" sz="2000" b="1" dirty="0"/>
                        <a:t>)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87827"/>
                  </a:ext>
                </a:extLst>
              </a:tr>
              <a:tr h="13837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목적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/>
                        <a:t>천황가를</a:t>
                      </a:r>
                      <a:r>
                        <a:rPr lang="ko-KR" altLang="en-US" sz="2000" b="1" dirty="0"/>
                        <a:t> 신성시하여 </a:t>
                      </a:r>
                      <a:endParaRPr lang="en-US" altLang="ko-KR" sz="2000" b="1" dirty="0"/>
                    </a:p>
                    <a:p>
                      <a:pPr algn="ctr" latinLnBrk="1"/>
                      <a:r>
                        <a:rPr lang="ko-KR" altLang="en-US" sz="2000" b="1" dirty="0"/>
                        <a:t>천황의 국가 지배에 대한 정통성 부여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중국에 대해 일본의 우세함을 </a:t>
                      </a:r>
                      <a:endParaRPr lang="en-US" altLang="ko-KR" sz="2000" b="1" dirty="0"/>
                    </a:p>
                    <a:p>
                      <a:pPr algn="ctr" latinLnBrk="1"/>
                      <a:r>
                        <a:rPr lang="ko-KR" altLang="en-US" sz="2000" b="1" dirty="0"/>
                        <a:t>자랑하고자 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79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1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804DDEB-9B39-09C3-2BE7-742A25420507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217407" y="1576040"/>
            <a:ext cx="3107474" cy="4210610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661967"/>
            <a:ext cx="811699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indent="-514350">
              <a:buAutoNum type="arabicParenR"/>
            </a:pPr>
            <a:r>
              <a:rPr lang="ko-KR" altLang="en-US" sz="3200" b="1" dirty="0"/>
              <a:t>천상계 신화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구니우미신화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国産み神話</a:t>
            </a:r>
            <a:r>
              <a:rPr lang="en-US" altLang="ko-KR" sz="3200" b="1" dirty="0"/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3200" b="1" u="sng" dirty="0" err="1"/>
              <a:t>이자나기</a:t>
            </a:r>
            <a:r>
              <a:rPr lang="ko-KR" altLang="en-US" sz="3200" b="1" dirty="0" err="1"/>
              <a:t>와</a:t>
            </a:r>
            <a:r>
              <a:rPr lang="ko-KR" altLang="en-US" sz="3200" b="1" dirty="0"/>
              <a:t> </a:t>
            </a:r>
            <a:r>
              <a:rPr lang="ko-KR" altLang="en-US" sz="3200" b="1" u="sng" dirty="0" err="1"/>
              <a:t>이자나미</a:t>
            </a:r>
            <a:r>
              <a:rPr lang="ko-KR" altLang="en-US" sz="3200" b="1" dirty="0" err="1"/>
              <a:t>의</a:t>
            </a:r>
            <a:r>
              <a:rPr lang="ko-KR" altLang="en-US" sz="3200" b="1" dirty="0"/>
              <a:t> 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국토창조 신화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ko-KR" altLang="en-US" sz="3200" b="1" dirty="0"/>
              <a:t>창으로 바닷물을 저어 땅을 </a:t>
            </a:r>
            <a:r>
              <a:rPr lang="ko-KR" altLang="en-US" sz="3200" b="1" dirty="0" err="1"/>
              <a:t>만듬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ko-KR" altLang="en-US" sz="3200" b="1" dirty="0"/>
              <a:t>여러 신들의 탄생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ko-KR" altLang="en-US" sz="3200" b="1" u="sng" dirty="0" err="1"/>
              <a:t>이자나미</a:t>
            </a:r>
            <a:r>
              <a:rPr lang="ko-KR" altLang="en-US" sz="3200" b="1" dirty="0" err="1"/>
              <a:t>는</a:t>
            </a:r>
            <a:r>
              <a:rPr lang="ko-KR" altLang="en-US" sz="3200" b="1" dirty="0"/>
              <a:t> 불의 신을 낳다가 죽음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ko-KR" altLang="en-US" sz="3200" b="1" u="sng" dirty="0" err="1"/>
              <a:t>이자나기</a:t>
            </a:r>
            <a:r>
              <a:rPr lang="ko-KR" altLang="en-US" sz="3200" b="1" dirty="0" err="1"/>
              <a:t>가</a:t>
            </a:r>
            <a:r>
              <a:rPr lang="ko-KR" altLang="en-US" sz="3200" b="1" dirty="0"/>
              <a:t> 황천으로 </a:t>
            </a:r>
            <a:r>
              <a:rPr lang="ko-KR" altLang="en-US" sz="3200" b="1" u="sng" dirty="0" err="1"/>
              <a:t>이자나미</a:t>
            </a:r>
            <a:r>
              <a:rPr lang="ko-KR" altLang="en-US" sz="3200" b="1" dirty="0" err="1"/>
              <a:t>를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찾아감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ko-KR" altLang="en-US" sz="3200" b="1" dirty="0"/>
              <a:t>이미 황천의 주민이 된</a:t>
            </a:r>
            <a:r>
              <a:rPr lang="en-US" altLang="ko-KR" sz="3200" b="1" dirty="0"/>
              <a:t> </a:t>
            </a:r>
            <a:r>
              <a:rPr lang="ko-KR" altLang="en-US" sz="3200" b="1" u="sng" dirty="0" err="1"/>
              <a:t>이자나미</a:t>
            </a:r>
            <a:endParaRPr lang="en-US" altLang="ko-KR" sz="3200" b="1" u="sng" dirty="0"/>
          </a:p>
          <a:p>
            <a:pPr marL="457200" indent="-457200">
              <a:buFontTx/>
              <a:buChar char="-"/>
            </a:pPr>
            <a:endParaRPr lang="en-US" altLang="ko-KR" sz="3200" b="1" dirty="0"/>
          </a:p>
          <a:p>
            <a:endParaRPr lang="en-US" altLang="ko-KR" sz="3200" b="1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39"/>
            <a:ext cx="3357669" cy="421061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이자나기와 일본 열도의 탄생">
            <a:extLst>
              <a:ext uri="{FF2B5EF4-FFF2-40B4-BE49-F238E27FC236}">
                <a16:creationId xmlns:a16="http://schemas.microsoft.com/office/drawing/2014/main" id="{65E9F5F0-4D08-4345-A1C2-FA7FB617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519" y="644387"/>
            <a:ext cx="2581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FA1DD5F-0F88-D482-D3BF-2CF85B7A4BC7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217407" y="1576040"/>
            <a:ext cx="3107474" cy="4268170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661967"/>
            <a:ext cx="10645166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indent="-514350">
              <a:buAutoNum type="arabicParenR"/>
            </a:pPr>
            <a:r>
              <a:rPr lang="ko-KR" altLang="en-US" sz="3200" b="1" dirty="0"/>
              <a:t>천상계 신화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구니우미신화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国産み神話</a:t>
            </a:r>
            <a:r>
              <a:rPr lang="en-US" altLang="ko-KR" sz="3200" b="1" dirty="0"/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3200" b="1" dirty="0"/>
              <a:t>서둘러 황천을 도망쳐 나와 천인암으로 황천의 입구를 막음</a:t>
            </a:r>
            <a:r>
              <a:rPr lang="en-US" altLang="ko-KR" sz="3200" b="1" dirty="0"/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200" b="1" dirty="0"/>
              <a:t>황천에 더러워진 몸을 씻음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ko-KR" altLang="en-US" sz="3200" b="1" dirty="0" err="1"/>
              <a:t>삼귀자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三貴子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세명의귀한자식</a:t>
            </a:r>
            <a:r>
              <a:rPr lang="en-US" altLang="ko-KR" sz="3200" b="1" dirty="0"/>
              <a:t>)</a:t>
            </a:r>
            <a:r>
              <a:rPr lang="ko-KR" altLang="en-US" sz="3200" b="1" dirty="0" err="1"/>
              <a:t>의탄생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endParaRPr lang="en-US" altLang="ko-KR" sz="3200" b="1" dirty="0"/>
          </a:p>
          <a:p>
            <a:endParaRPr lang="en-US" altLang="ko-KR" sz="3200" b="1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39"/>
            <a:ext cx="3357669" cy="4268169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682517-3475-0ECC-1E72-904F4F17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35" y="4113994"/>
            <a:ext cx="8430802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804DDEB-9B39-09C3-2BE7-742A25420507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217407" y="1576040"/>
            <a:ext cx="3107474" cy="4210610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661967"/>
            <a:ext cx="10641298" cy="40429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indent="-514350">
              <a:buAutoNum type="arabicParenR"/>
            </a:pPr>
            <a:r>
              <a:rPr lang="ko-KR" altLang="en-US" sz="3200" b="1" dirty="0"/>
              <a:t>천상계 신화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구니우미신화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国産み神話</a:t>
            </a:r>
            <a:r>
              <a:rPr lang="en-US" altLang="ko-KR" sz="3200" b="1" dirty="0"/>
              <a:t>) </a:t>
            </a:r>
            <a:r>
              <a:rPr lang="ko-KR" altLang="en-US" sz="3200" b="1" dirty="0"/>
              <a:t>영상</a:t>
            </a:r>
            <a:endParaRPr lang="en-US" altLang="ko-KR" sz="3200" b="1" dirty="0"/>
          </a:p>
          <a:p>
            <a:r>
              <a:rPr lang="en-US" altLang="ko-KR" sz="3200" b="1" dirty="0">
                <a:hlinkClick r:id="rId2"/>
              </a:rPr>
              <a:t>https://www.youtube.com/watch?v=4tL-q3bANws</a:t>
            </a:r>
            <a:endParaRPr lang="en-US" altLang="ko-KR" sz="3200" b="1" dirty="0"/>
          </a:p>
          <a:p>
            <a:endParaRPr lang="en-US" altLang="ko-KR" sz="3200" b="1" dirty="0"/>
          </a:p>
          <a:p>
            <a:endParaRPr lang="en-US" altLang="ko-KR" sz="3200" b="1" dirty="0"/>
          </a:p>
          <a:p>
            <a:endParaRPr lang="en-US" altLang="ko-KR" sz="3200" b="1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39"/>
            <a:ext cx="3357669" cy="421061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16C948-1033-580B-2F9E-003B95696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254" y="2713928"/>
            <a:ext cx="7139481" cy="32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EADE221B-76F1-D148-1785-CF1FD8B4CA2E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28060" y="1576040"/>
            <a:ext cx="3107474" cy="4175403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106019" y="2774408"/>
            <a:ext cx="6484788" cy="19978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 b="1" dirty="0" err="1"/>
              <a:t>시마네현에</a:t>
            </a:r>
            <a:r>
              <a:rPr lang="ko-KR" altLang="en-US" sz="3200" b="1" dirty="0"/>
              <a:t> 실재하는 </a:t>
            </a:r>
            <a:r>
              <a:rPr lang="ko-KR" altLang="en-US" sz="3200" b="1" dirty="0" err="1"/>
              <a:t>요모츠히라사카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黃泉比良坂</a:t>
            </a:r>
            <a:r>
              <a:rPr lang="en-US" altLang="ko-KR" sz="3200" b="1" dirty="0"/>
              <a:t>) </a:t>
            </a:r>
            <a:r>
              <a:rPr lang="ko-KR" altLang="en-US" sz="3200" b="1" dirty="0"/>
              <a:t>언덕은 황천의 입구</a:t>
            </a:r>
            <a:endParaRPr lang="en-US" altLang="ko-KR" sz="3200" b="1" dirty="0"/>
          </a:p>
          <a:p>
            <a:endParaRPr lang="en-US" altLang="ko-KR" sz="3200" b="1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175402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1FA4D4-4029-CB97-EE16-C2DB8719A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87" y="1649049"/>
            <a:ext cx="4045932" cy="43867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B003419-D6C0-87DA-DD81-CB980774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32" y="1232490"/>
            <a:ext cx="4915586" cy="5081726"/>
          </a:xfrm>
          <a:prstGeom prst="rect">
            <a:avLst/>
          </a:prstGeom>
        </p:spPr>
      </p:pic>
      <p:sp>
        <p:nvSpPr>
          <p:cNvPr id="10" name="文本框 23">
            <a:extLst>
              <a:ext uri="{FF2B5EF4-FFF2-40B4-BE49-F238E27FC236}">
                <a16:creationId xmlns:a16="http://schemas.microsoft.com/office/drawing/2014/main" id="{0EAB7E86-F6C0-562E-6A68-74A1D1957AE3}"/>
              </a:ext>
            </a:extLst>
          </p:cNvPr>
          <p:cNvSpPr txBox="1"/>
          <p:nvPr/>
        </p:nvSpPr>
        <p:spPr>
          <a:xfrm>
            <a:off x="772045" y="2185411"/>
            <a:ext cx="6484788" cy="19978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200" b="1" dirty="0" err="1"/>
              <a:t>이자나기가</a:t>
            </a:r>
            <a:r>
              <a:rPr lang="ko-KR" altLang="en-US" sz="3200" b="1" dirty="0"/>
              <a:t> 황천을 나오며</a:t>
            </a:r>
            <a:endParaRPr lang="en-US" altLang="ko-KR" sz="3200" b="1" dirty="0"/>
          </a:p>
          <a:p>
            <a:r>
              <a:rPr lang="ko-KR" altLang="en-US" sz="3200" b="1" dirty="0"/>
              <a:t> 황천의 입구를 막은 </a:t>
            </a:r>
            <a:r>
              <a:rPr lang="ko-KR" altLang="en-US" sz="3200" b="1" dirty="0" err="1"/>
              <a:t>천인암</a:t>
            </a:r>
            <a:br>
              <a:rPr lang="en-US" altLang="ko-KR" sz="3200" b="1" dirty="0"/>
            </a:br>
            <a:endParaRPr lang="en-US" altLang="ko-KR" sz="3200" b="1" dirty="0"/>
          </a:p>
          <a:p>
            <a:r>
              <a:rPr lang="en-US" altLang="ko-KR" sz="3200" b="1" dirty="0"/>
              <a:t>-</a:t>
            </a:r>
            <a:r>
              <a:rPr lang="ko-KR" altLang="en-US" sz="3200" b="1" dirty="0"/>
              <a:t>천명이 들어야 들리는 바위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en-US" altLang="ko-KR" sz="3200" b="1" dirty="0"/>
              <a:t>-</a:t>
            </a:r>
            <a:r>
              <a:rPr lang="ko-KR" altLang="en-US" sz="3200" b="1" dirty="0"/>
              <a:t>히로시마현 </a:t>
            </a:r>
            <a:r>
              <a:rPr lang="ko-KR" altLang="en-US" sz="3200" b="1" dirty="0" err="1"/>
              <a:t>하바산</a:t>
            </a:r>
            <a:r>
              <a:rPr lang="en-US" altLang="ko-KR" sz="3200" b="1" dirty="0"/>
              <a:t>-</a:t>
            </a:r>
          </a:p>
          <a:p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40137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942A15D-3B69-2DD6-7132-885638EB2318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540992" y="1576040"/>
            <a:ext cx="3107474" cy="4219764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3" y="1761894"/>
            <a:ext cx="10969593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/>
              <a:t>2) </a:t>
            </a:r>
            <a:r>
              <a:rPr lang="ko-KR" altLang="en-US" sz="3000" b="1" dirty="0" err="1"/>
              <a:t>아마노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이와도</a:t>
            </a:r>
            <a:r>
              <a:rPr lang="ko-KR" altLang="en-US" sz="3000" b="1" dirty="0"/>
              <a:t> 신화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天岩戸</a:t>
            </a:r>
            <a:r>
              <a:rPr lang="en-US" altLang="ko-KR" sz="3000" b="1" dirty="0"/>
              <a:t>)</a:t>
            </a:r>
          </a:p>
          <a:p>
            <a:r>
              <a:rPr lang="en-US" altLang="ko-KR" sz="3000" b="1" dirty="0"/>
              <a:t>- </a:t>
            </a:r>
            <a:r>
              <a:rPr lang="ko-KR" altLang="en-US" sz="3000" b="1" dirty="0"/>
              <a:t>난폭한 </a:t>
            </a:r>
            <a:r>
              <a:rPr lang="en-US" altLang="ko-KR" sz="3000" b="1" dirty="0"/>
              <a:t>‘</a:t>
            </a:r>
            <a:r>
              <a:rPr lang="ko-KR" altLang="en-US" sz="3000" b="1" u="sng" dirty="0" err="1"/>
              <a:t>스사노오</a:t>
            </a:r>
            <a:r>
              <a:rPr lang="en-US" altLang="ko-KR" sz="3000" b="1" dirty="0"/>
              <a:t>’</a:t>
            </a:r>
            <a:r>
              <a:rPr lang="ko-KR" altLang="en-US" sz="3000" b="1" dirty="0"/>
              <a:t>가 천상계로 감</a:t>
            </a:r>
            <a:endParaRPr lang="en-US" altLang="ko-KR" sz="3000" b="1" dirty="0"/>
          </a:p>
          <a:p>
            <a:pPr marL="457200" indent="-457200">
              <a:buFontTx/>
              <a:buChar char="-"/>
            </a:pPr>
            <a:r>
              <a:rPr lang="ko-KR" altLang="en-US" sz="3000" b="1" u="sng" dirty="0" err="1"/>
              <a:t>아마테라스</a:t>
            </a:r>
            <a:r>
              <a:rPr lang="ko-KR" altLang="en-US" sz="3000" b="1" dirty="0" err="1"/>
              <a:t>가</a:t>
            </a:r>
            <a:r>
              <a:rPr lang="ko-KR" altLang="en-US" sz="3000" b="1" dirty="0"/>
              <a:t> 동굴에 </a:t>
            </a:r>
            <a:r>
              <a:rPr lang="ko-KR" altLang="en-US" sz="3000" b="1" dirty="0" err="1"/>
              <a:t>숨어버림</a:t>
            </a:r>
            <a:r>
              <a:rPr lang="en-US" altLang="ko-KR" sz="3000" b="1" dirty="0"/>
              <a:t> &gt; </a:t>
            </a:r>
            <a:r>
              <a:rPr lang="ko-KR" altLang="en-US" sz="3000" b="1" dirty="0"/>
              <a:t>암흑의 세계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일식</a:t>
            </a:r>
            <a:r>
              <a:rPr lang="en-US" altLang="ko-KR" sz="3000" b="1" dirty="0"/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3000" b="1" u="sng" dirty="0" err="1"/>
              <a:t>스사노오</a:t>
            </a:r>
            <a:r>
              <a:rPr lang="ko-KR" altLang="en-US" sz="3000" b="1" dirty="0" err="1"/>
              <a:t>는</a:t>
            </a:r>
            <a:r>
              <a:rPr lang="ko-KR" altLang="en-US" sz="3000" b="1" dirty="0"/>
              <a:t> 천상계에서 추방</a:t>
            </a:r>
            <a:endParaRPr lang="en-US" altLang="ko-KR" sz="3000" b="1" dirty="0"/>
          </a:p>
          <a:p>
            <a:pPr marL="457200" indent="-457200">
              <a:buFontTx/>
              <a:buChar char="-"/>
            </a:pPr>
            <a:r>
              <a:rPr lang="ko-KR" altLang="en-US" sz="3000" b="1" u="sng" dirty="0" err="1"/>
              <a:t>아마테라스</a:t>
            </a:r>
            <a:r>
              <a:rPr lang="ko-KR" altLang="en-US" sz="3000" b="1" dirty="0" err="1"/>
              <a:t>를</a:t>
            </a:r>
            <a:r>
              <a:rPr lang="ko-KR" altLang="en-US" sz="3000" b="1" dirty="0"/>
              <a:t> 동굴에서 나오게 하기 위해 여러 신들이 힘을 합침</a:t>
            </a:r>
            <a:r>
              <a:rPr lang="en-US" altLang="ko-KR" sz="3000" b="1" dirty="0"/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000" b="1" dirty="0"/>
              <a:t>이때 사용된 </a:t>
            </a:r>
            <a:r>
              <a:rPr lang="en-US" altLang="ko-KR" sz="3000" b="1" dirty="0"/>
              <a:t>‘</a:t>
            </a:r>
            <a:r>
              <a:rPr lang="ko-KR" altLang="en-US" sz="3200" b="1" dirty="0"/>
              <a:t>거울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야타노가가미八咫鏡</a:t>
            </a:r>
            <a:r>
              <a:rPr lang="en-US" altLang="ko-KR" sz="3200" b="1" dirty="0"/>
              <a:t>)’</a:t>
            </a:r>
            <a:endParaRPr lang="en-US" altLang="ko-KR" sz="30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39"/>
            <a:ext cx="3357669" cy="4219763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야타의 거울 - 위키백과, 우리 모두의 백과사전">
            <a:extLst>
              <a:ext uri="{FF2B5EF4-FFF2-40B4-BE49-F238E27FC236}">
                <a16:creationId xmlns:a16="http://schemas.microsoft.com/office/drawing/2014/main" id="{4A0D9650-1D91-51A4-A59D-D85601A2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89" y="1463971"/>
            <a:ext cx="4290409" cy="436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942A15D-3B69-2DD6-7132-885638EB2318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540992" y="1576040"/>
            <a:ext cx="3107474" cy="4261543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3" y="1761894"/>
            <a:ext cx="10969593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/>
              <a:t>2) </a:t>
            </a:r>
            <a:r>
              <a:rPr lang="ko-KR" altLang="en-US" sz="3000" b="1" dirty="0" err="1"/>
              <a:t>아마노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이와도</a:t>
            </a:r>
            <a:r>
              <a:rPr lang="ko-KR" altLang="en-US" sz="3000" b="1" dirty="0"/>
              <a:t> 신화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天岩戸</a:t>
            </a:r>
            <a:r>
              <a:rPr lang="en-US" altLang="ko-KR" sz="3000" b="1" dirty="0"/>
              <a:t>) </a:t>
            </a:r>
            <a:r>
              <a:rPr lang="ko-KR" altLang="en-US" sz="3000" b="1" dirty="0"/>
              <a:t>영상</a:t>
            </a:r>
            <a:endParaRPr lang="en-US" altLang="ko-KR" sz="3000" b="1" dirty="0"/>
          </a:p>
          <a:p>
            <a:r>
              <a:rPr lang="ja-JP" altLang="en-US" sz="3200" dirty="0">
                <a:hlinkClick r:id="rId2"/>
              </a:rPr>
              <a:t>みやざきネット紙芝居「天岩戸」 </a:t>
            </a:r>
            <a:r>
              <a:rPr lang="en-US" altLang="ja-JP" sz="3200" dirty="0">
                <a:hlinkClick r:id="rId2"/>
              </a:rPr>
              <a:t>(youtube.com)</a:t>
            </a:r>
            <a:endParaRPr lang="en-US" altLang="ja-JP" sz="3200" dirty="0"/>
          </a:p>
          <a:p>
            <a:endParaRPr lang="en-US" altLang="ko-KR" sz="30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261542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18EFFCA-868F-4D5E-6113-F70CEFEF9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927" y="2773005"/>
            <a:ext cx="5694133" cy="40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5FCE369-7BC1-D930-99E0-03EF00172714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540992" y="1576040"/>
            <a:ext cx="3107474" cy="4225908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32028" y="1657816"/>
            <a:ext cx="5772956" cy="17545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200" b="1" dirty="0" err="1"/>
              <a:t>아마노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이와도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ko-KR" altLang="en-US" sz="3200" b="1" dirty="0" err="1"/>
              <a:t>아마테라스가</a:t>
            </a:r>
            <a:r>
              <a:rPr lang="ko-KR" altLang="en-US" sz="3200" b="1" dirty="0"/>
              <a:t> 동굴에 숨자 </a:t>
            </a:r>
            <a:r>
              <a:rPr lang="ko-KR" altLang="en-US" sz="3200" b="1" dirty="0" err="1"/>
              <a:t>야오요로즈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八百万</a:t>
            </a:r>
            <a:r>
              <a:rPr lang="en-US" altLang="ko-KR" sz="3200" b="1" dirty="0"/>
              <a:t>)</a:t>
            </a:r>
            <a:r>
              <a:rPr lang="ko-KR" altLang="en-US" sz="3200" b="1" dirty="0"/>
              <a:t>신들이 모여 회의를 했다고 </a:t>
            </a:r>
            <a:endParaRPr lang="en-US" altLang="ko-KR" sz="3200" b="1" dirty="0"/>
          </a:p>
          <a:p>
            <a:r>
              <a:rPr lang="ko-KR" altLang="en-US" sz="3200" b="1" dirty="0"/>
              <a:t>전해지는 동굴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규슈</a:t>
            </a:r>
            <a:r>
              <a:rPr lang="en-US" altLang="ko-KR" sz="3200" b="1" dirty="0"/>
              <a:t>-</a:t>
            </a:r>
            <a:r>
              <a:rPr lang="ko-KR" altLang="en-US" sz="3200" b="1" dirty="0" err="1"/>
              <a:t>다카치호</a:t>
            </a:r>
            <a:r>
              <a:rPr lang="en-US" altLang="ko-KR" sz="3200" b="1" dirty="0"/>
              <a:t>)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225908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835BD9-B305-FDBA-A406-C782E3B1D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43" y="1585475"/>
            <a:ext cx="5772956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C6F1F6B2-75D6-452E-B716-04676A07B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t="74806"/>
          <a:stretch>
            <a:fillRect/>
          </a:stretch>
        </p:blipFill>
        <p:spPr>
          <a:xfrm>
            <a:off x="1393573" y="2090476"/>
            <a:ext cx="3061853" cy="1714831"/>
          </a:xfrm>
          <a:prstGeom prst="rect">
            <a:avLst/>
          </a:prstGeom>
        </p:spPr>
      </p:pic>
      <p:sp>
        <p:nvSpPr>
          <p:cNvPr id="18" name="圆柱体 17">
            <a:extLst>
              <a:ext uri="{FF2B5EF4-FFF2-40B4-BE49-F238E27FC236}">
                <a16:creationId xmlns:a16="http://schemas.microsoft.com/office/drawing/2014/main" id="{6D2F1E4A-2BDA-4610-B857-175874D03B2E}"/>
              </a:ext>
            </a:extLst>
          </p:cNvPr>
          <p:cNvSpPr/>
          <p:nvPr/>
        </p:nvSpPr>
        <p:spPr>
          <a:xfrm rot="16200000">
            <a:off x="6600978" y="-3652"/>
            <a:ext cx="1038416" cy="3525120"/>
          </a:xfrm>
          <a:prstGeom prst="can">
            <a:avLst/>
          </a:prstGeom>
          <a:solidFill>
            <a:schemeClr val="bg1"/>
          </a:solidFill>
          <a:ln>
            <a:solidFill>
              <a:srgbClr val="82A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56D9AA4-2422-4B27-A15B-F6527C080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071" y="2683820"/>
            <a:ext cx="2900855" cy="1453055"/>
          </a:xfrm>
        </p:spPr>
        <p:txBody>
          <a:bodyPr>
            <a:normAutofit/>
          </a:bodyPr>
          <a:lstStyle/>
          <a:p>
            <a:r>
              <a:rPr lang="ko-KR" altLang="en-US" sz="4100" b="1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일본 문학</a:t>
            </a:r>
            <a:br>
              <a:rPr lang="en-US" altLang="ko-KR" sz="4100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</a:b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千图厚黑体" panose="00000500000000000000" pitchFamily="2" charset="-122"/>
              <a:ea typeface="千图厚黑体" panose="00000500000000000000" pitchFamily="2" charset="-122"/>
              <a:cs typeface="千图厚黑体" panose="00000500000000000000" pitchFamily="2" charset="-122"/>
            </a:endParaRPr>
          </a:p>
        </p:txBody>
      </p:sp>
      <p:sp>
        <p:nvSpPr>
          <p:cNvPr id="9" name="副标题 8">
            <a:extLst>
              <a:ext uri="{FF2B5EF4-FFF2-40B4-BE49-F238E27FC236}">
                <a16:creationId xmlns:a16="http://schemas.microsoft.com/office/drawing/2014/main" id="{B574CA1F-252C-4B05-AD79-E690C7CA3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1982" y="1552966"/>
            <a:ext cx="2978929" cy="52852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80BC58"/>
                </a:solidFill>
              </a:rPr>
              <a:t>Ⅰ</a:t>
            </a:r>
            <a:r>
              <a:rPr lang="en-US" altLang="ko-KR" sz="3000" b="1" dirty="0">
                <a:solidFill>
                  <a:srgbClr val="80BC58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.</a:t>
            </a:r>
            <a:r>
              <a:rPr lang="ko-KR" altLang="en-US" sz="3000" b="1" dirty="0">
                <a:solidFill>
                  <a:srgbClr val="80BC58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문학의 배경</a:t>
            </a:r>
            <a:endParaRPr lang="zh-CN" altLang="en-US" sz="3000" b="1" dirty="0">
              <a:solidFill>
                <a:srgbClr val="80BC58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513389F-DC2E-4780-8AA8-D36FA135ADF8}"/>
              </a:ext>
            </a:extLst>
          </p:cNvPr>
          <p:cNvSpPr/>
          <p:nvPr/>
        </p:nvSpPr>
        <p:spPr>
          <a:xfrm>
            <a:off x="1672455" y="1758908"/>
            <a:ext cx="2377969" cy="2377969"/>
          </a:xfrm>
          <a:prstGeom prst="ellipse">
            <a:avLst/>
          </a:prstGeom>
          <a:noFill/>
          <a:ln w="19050">
            <a:solidFill>
              <a:srgbClr val="58866E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509982B8-0DC5-4EC2-A782-F3DD08A28066}"/>
              </a:ext>
            </a:extLst>
          </p:cNvPr>
          <p:cNvSpPr/>
          <p:nvPr/>
        </p:nvSpPr>
        <p:spPr>
          <a:xfrm rot="16200000">
            <a:off x="6600977" y="1514217"/>
            <a:ext cx="1038416" cy="3525122"/>
          </a:xfrm>
          <a:prstGeom prst="can">
            <a:avLst/>
          </a:prstGeom>
          <a:solidFill>
            <a:schemeClr val="bg1"/>
          </a:solidFill>
          <a:ln>
            <a:solidFill>
              <a:srgbClr val="82A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D6E9C8A0-2A7E-4483-B293-9281D3B6C695}"/>
              </a:ext>
            </a:extLst>
          </p:cNvPr>
          <p:cNvSpPr/>
          <p:nvPr/>
        </p:nvSpPr>
        <p:spPr>
          <a:xfrm rot="16200000">
            <a:off x="6600977" y="3050728"/>
            <a:ext cx="1038416" cy="3525122"/>
          </a:xfrm>
          <a:prstGeom prst="can">
            <a:avLst/>
          </a:prstGeom>
          <a:solidFill>
            <a:schemeClr val="bg1"/>
          </a:solidFill>
          <a:ln>
            <a:solidFill>
              <a:srgbClr val="82A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副标题 8">
            <a:extLst>
              <a:ext uri="{FF2B5EF4-FFF2-40B4-BE49-F238E27FC236}">
                <a16:creationId xmlns:a16="http://schemas.microsoft.com/office/drawing/2014/main" id="{40EC7C14-515C-D765-3C30-D8A223597E2A}"/>
              </a:ext>
            </a:extLst>
          </p:cNvPr>
          <p:cNvSpPr txBox="1">
            <a:spLocks/>
          </p:cNvSpPr>
          <p:nvPr/>
        </p:nvSpPr>
        <p:spPr>
          <a:xfrm>
            <a:off x="5277124" y="3012513"/>
            <a:ext cx="2978929" cy="52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80BC58"/>
                </a:solidFill>
              </a:rPr>
              <a:t>Ⅱ</a:t>
            </a:r>
            <a:r>
              <a:rPr lang="en-US" altLang="ko-KR" sz="3000" b="1" dirty="0">
                <a:solidFill>
                  <a:srgbClr val="80BC58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rgbClr val="80BC58"/>
                </a:solidFill>
                <a:latin typeface="NanumGothic"/>
                <a:ea typeface="NanumGothic"/>
              </a:rPr>
              <a:t>일본 신화</a:t>
            </a:r>
            <a:endParaRPr lang="zh-CN" altLang="en-US" sz="3000" b="1" dirty="0">
              <a:solidFill>
                <a:srgbClr val="80BC58"/>
              </a:solidFill>
            </a:endParaRPr>
          </a:p>
        </p:txBody>
      </p:sp>
      <p:sp>
        <p:nvSpPr>
          <p:cNvPr id="4" name="副标题 8">
            <a:extLst>
              <a:ext uri="{FF2B5EF4-FFF2-40B4-BE49-F238E27FC236}">
                <a16:creationId xmlns:a16="http://schemas.microsoft.com/office/drawing/2014/main" id="{079926A5-1876-BDDD-AE52-4B03A14F0F6F}"/>
              </a:ext>
            </a:extLst>
          </p:cNvPr>
          <p:cNvSpPr txBox="1">
            <a:spLocks/>
          </p:cNvSpPr>
          <p:nvPr/>
        </p:nvSpPr>
        <p:spPr>
          <a:xfrm>
            <a:off x="5546507" y="4579884"/>
            <a:ext cx="3235751" cy="52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80BC58"/>
                </a:solidFill>
              </a:rPr>
              <a:t>Ⅲ</a:t>
            </a:r>
            <a:r>
              <a:rPr lang="en-US" altLang="ko-KR" sz="3000" b="1" dirty="0">
                <a:solidFill>
                  <a:srgbClr val="80BC58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rgbClr val="80BC58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000" b="1" dirty="0">
              <a:solidFill>
                <a:srgbClr val="80B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335AC20-3D2A-CA8E-BE1E-800D74250519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28059" y="1576039"/>
            <a:ext cx="3107474" cy="4214869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811699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/>
              <a:t>3)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야마타노오로치</a:t>
            </a:r>
            <a:r>
              <a:rPr lang="ko-KR" altLang="en-US" sz="3000" b="1" dirty="0"/>
              <a:t> 퇴치신화</a:t>
            </a:r>
            <a:endParaRPr lang="en-US" altLang="ko-KR" sz="3000" b="1" dirty="0"/>
          </a:p>
          <a:p>
            <a:pPr marL="457200" indent="-457200">
              <a:buFontTx/>
              <a:buChar char="-"/>
            </a:pPr>
            <a:r>
              <a:rPr lang="ko-KR" altLang="en-US" sz="3000" b="1" dirty="0"/>
              <a:t>추방된 </a:t>
            </a:r>
            <a:r>
              <a:rPr lang="ko-KR" altLang="en-US" sz="3000" b="1" u="sng" dirty="0" err="1"/>
              <a:t>스사노오</a:t>
            </a:r>
            <a:r>
              <a:rPr lang="ko-KR" altLang="en-US" sz="3000" b="1" dirty="0" err="1"/>
              <a:t>가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이즈모</a:t>
            </a:r>
            <a:r>
              <a:rPr lang="ko-KR" altLang="en-US" sz="3000" b="1" dirty="0"/>
              <a:t> 지방에 내려옴</a:t>
            </a:r>
            <a:endParaRPr lang="en-US" altLang="ko-KR" sz="3000" b="1" dirty="0"/>
          </a:p>
          <a:p>
            <a:pPr marL="457200" indent="-457200">
              <a:buFontTx/>
              <a:buChar char="-"/>
            </a:pPr>
            <a:r>
              <a:rPr lang="ko-KR" altLang="en-US" sz="3000" b="1" dirty="0"/>
              <a:t>머리 여덟 개인 뱀</a:t>
            </a:r>
            <a:r>
              <a:rPr lang="en-US" altLang="ko-KR" sz="3000" b="1" dirty="0"/>
              <a:t>, </a:t>
            </a:r>
            <a:r>
              <a:rPr lang="ko-KR" altLang="en-US" sz="3000" b="1" u="sng" dirty="0" err="1"/>
              <a:t>야마타노오로치</a:t>
            </a:r>
            <a:r>
              <a:rPr lang="ko-KR" altLang="en-US" sz="3000" b="1" dirty="0" err="1"/>
              <a:t>를</a:t>
            </a:r>
            <a:r>
              <a:rPr lang="ko-KR" altLang="en-US" sz="3000" b="1" dirty="0"/>
              <a:t> 퇴치</a:t>
            </a:r>
            <a:endParaRPr lang="en-US" altLang="ko-KR" sz="3000" b="1" dirty="0"/>
          </a:p>
          <a:p>
            <a:pPr marL="457200" indent="-457200">
              <a:buFontTx/>
              <a:buChar char="-"/>
            </a:pPr>
            <a:r>
              <a:rPr lang="ko-KR" altLang="en-US" sz="3000" b="1" dirty="0" err="1"/>
              <a:t>구시나타히메를</a:t>
            </a:r>
            <a:r>
              <a:rPr lang="ko-KR" altLang="en-US" sz="3000" b="1" dirty="0"/>
              <a:t> 구하고 아내로 맞이함</a:t>
            </a:r>
            <a:endParaRPr lang="en-US" altLang="ko-KR" sz="3000" b="1" dirty="0"/>
          </a:p>
          <a:p>
            <a:pPr marL="457200" indent="-457200">
              <a:buFontTx/>
              <a:buChar char="-"/>
            </a:pPr>
            <a:r>
              <a:rPr lang="ko-KR" altLang="en-US" sz="3000" b="1" dirty="0"/>
              <a:t>이때 </a:t>
            </a:r>
            <a:r>
              <a:rPr lang="ko-KR" altLang="en-US" sz="3000" b="1" u="sng" dirty="0" err="1"/>
              <a:t>야마타노오로치</a:t>
            </a:r>
            <a:r>
              <a:rPr lang="ko-KR" altLang="en-US" sz="3000" b="1" dirty="0" err="1"/>
              <a:t>를</a:t>
            </a:r>
            <a:r>
              <a:rPr lang="ko-KR" altLang="en-US" sz="3000" b="1" dirty="0"/>
              <a:t> 퇴치하고 꼬리에서 나온 검이 </a:t>
            </a:r>
            <a:r>
              <a:rPr lang="en-US" altLang="ko-KR" sz="3000" b="1" dirty="0"/>
              <a:t>‘</a:t>
            </a:r>
            <a:r>
              <a:rPr lang="ko-KR" altLang="en-US" sz="3000" b="1" u="sng" dirty="0" err="1"/>
              <a:t>구사나기노</a:t>
            </a:r>
            <a:r>
              <a:rPr lang="ko-KR" altLang="en-US" sz="3000" b="1" u="sng" dirty="0"/>
              <a:t> </a:t>
            </a:r>
            <a:r>
              <a:rPr lang="ko-KR" altLang="en-US" sz="3000" b="1" u="sng" dirty="0" err="1"/>
              <a:t>쓰루기</a:t>
            </a:r>
            <a:r>
              <a:rPr lang="en-US" altLang="ko-KR" sz="3000" b="1" dirty="0"/>
              <a:t>’</a:t>
            </a:r>
          </a:p>
          <a:p>
            <a:pPr marL="457200" indent="-457200">
              <a:buFontTx/>
              <a:buChar char="-"/>
            </a:pPr>
            <a:r>
              <a:rPr lang="ko-KR" altLang="en-US" sz="3000" b="1" dirty="0"/>
              <a:t>이 검을 </a:t>
            </a:r>
            <a:r>
              <a:rPr lang="ko-KR" altLang="en-US" sz="3000" b="1" u="sng" dirty="0" err="1"/>
              <a:t>아마테라스</a:t>
            </a:r>
            <a:r>
              <a:rPr lang="ko-KR" altLang="en-US" sz="3000" b="1" dirty="0" err="1"/>
              <a:t>에게</a:t>
            </a:r>
            <a:r>
              <a:rPr lang="ko-KR" altLang="en-US" sz="3000" b="1" dirty="0"/>
              <a:t> 헌상</a:t>
            </a:r>
            <a:r>
              <a:rPr lang="en-US" altLang="ko-KR" sz="3000" b="1" dirty="0"/>
              <a:t>.</a:t>
            </a:r>
            <a:endParaRPr lang="ko-KR" altLang="en-US" sz="30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214868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983A18-8C6A-BFE0-7C44-F4BC85E55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78" y="637164"/>
            <a:ext cx="1066949" cy="515374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F2B8280-B250-9C0A-EE52-2E22861C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8" y="1276674"/>
            <a:ext cx="8055882" cy="463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335AC20-3D2A-CA8E-BE1E-800D74250519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540992" y="1576039"/>
            <a:ext cx="3107474" cy="433344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0795564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/>
              <a:t>3)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야마타노오로치</a:t>
            </a:r>
            <a:r>
              <a:rPr lang="ko-KR" altLang="en-US" sz="3000" b="1" dirty="0"/>
              <a:t> 퇴치신화 영상</a:t>
            </a:r>
            <a:endParaRPr lang="en-US" altLang="ko-KR" sz="3000" b="1" dirty="0"/>
          </a:p>
          <a:p>
            <a:r>
              <a:rPr lang="en-US" altLang="ko-KR" sz="3000" b="1" dirty="0">
                <a:hlinkClick r:id="rId2"/>
              </a:rPr>
              <a:t>https://www.youtube.com/watch?v=hL6HRmyjH4g&amp;feature=youtu.be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17921"/>
            <a:ext cx="3357669" cy="433344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4AE645D-291A-695E-5999-9AD10E1D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324" y="2947784"/>
            <a:ext cx="5378769" cy="366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5F66224-5C99-554D-EDB1-886C65A22BD8}"/>
              </a:ext>
            </a:extLst>
          </p:cNvPr>
          <p:cNvSpPr/>
          <p:nvPr/>
        </p:nvSpPr>
        <p:spPr>
          <a:xfrm>
            <a:off x="330200" y="1390185"/>
            <a:ext cx="11582398" cy="50589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60524" y="1390186"/>
            <a:ext cx="3107474" cy="4931195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56465" y="1661966"/>
            <a:ext cx="10886464" cy="47411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삼종의 신기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2800" b="1" dirty="0"/>
              <a:t>거울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야타노가가미八咫鏡</a:t>
            </a:r>
            <a:r>
              <a:rPr lang="en-US" altLang="ko-KR" sz="2800" b="1" dirty="0"/>
              <a:t>)’</a:t>
            </a:r>
          </a:p>
          <a:p>
            <a:pPr fontAlgn="base" latinLnBrk="1"/>
            <a:r>
              <a:rPr lang="en-US" altLang="ko-KR" sz="2500" b="1" dirty="0"/>
              <a:t>-‘</a:t>
            </a:r>
            <a:r>
              <a:rPr lang="ko-KR" altLang="en-US" sz="2500" b="1" dirty="0" err="1"/>
              <a:t>아마테라스</a:t>
            </a:r>
            <a:r>
              <a:rPr lang="en-US" altLang="ko-KR" sz="2500" b="1" dirty="0"/>
              <a:t>’</a:t>
            </a:r>
            <a:r>
              <a:rPr lang="ko-KR" altLang="en-US" sz="2500" b="1" dirty="0"/>
              <a:t>가 그의 손자 </a:t>
            </a:r>
            <a:r>
              <a:rPr lang="en-US" altLang="ko-KR" sz="2500" b="1" dirty="0"/>
              <a:t>‘</a:t>
            </a:r>
            <a:r>
              <a:rPr lang="ko-KR" altLang="en-US" sz="2500" b="1" dirty="0" err="1"/>
              <a:t>니니기노</a:t>
            </a:r>
            <a:r>
              <a:rPr lang="ko-KR" altLang="en-US" sz="2500" b="1" dirty="0"/>
              <a:t> 미코토</a:t>
            </a:r>
            <a:r>
              <a:rPr lang="en-US" altLang="ko-KR" sz="2500" b="1" dirty="0"/>
              <a:t>’</a:t>
            </a:r>
            <a:r>
              <a:rPr lang="ko-KR" altLang="en-US" sz="2500" b="1" dirty="0"/>
              <a:t>가 지상으로 내려올 때 준 거울</a:t>
            </a:r>
          </a:p>
          <a:p>
            <a:pPr fontAlgn="base" latinLnBrk="1"/>
            <a:r>
              <a:rPr lang="ko-KR" altLang="en-US" sz="2500" b="1" dirty="0"/>
              <a:t>  </a:t>
            </a:r>
            <a:endParaRPr lang="en-US" altLang="ko-KR" sz="2500" b="1" dirty="0"/>
          </a:p>
          <a:p>
            <a:pPr fontAlgn="base" latinLnBrk="1"/>
            <a:r>
              <a:rPr lang="en-US" altLang="ko-KR" sz="2500" b="1" dirty="0"/>
              <a:t>-</a:t>
            </a:r>
            <a:r>
              <a:rPr lang="ko-KR" altLang="en-US" sz="2500" b="1" dirty="0"/>
              <a:t>천손강림시에 </a:t>
            </a:r>
            <a:r>
              <a:rPr lang="ko-KR" altLang="en-US" sz="2500" b="1" dirty="0" err="1"/>
              <a:t>니니기에게</a:t>
            </a:r>
            <a:r>
              <a:rPr lang="ko-KR" altLang="en-US" sz="2500" b="1" dirty="0"/>
              <a:t> 거울을 주면서 자신을 받들어 모시라는 </a:t>
            </a:r>
            <a:r>
              <a:rPr lang="ko-KR" altLang="en-US" sz="2500" b="1" dirty="0" err="1"/>
              <a:t>신칙을</a:t>
            </a:r>
            <a:r>
              <a:rPr lang="ko-KR" altLang="en-US" sz="2500" b="1" dirty="0"/>
              <a:t>  내린다</a:t>
            </a:r>
            <a:r>
              <a:rPr lang="en-US" altLang="ko-KR" sz="2500" b="1" dirty="0"/>
              <a:t>. </a:t>
            </a:r>
          </a:p>
          <a:p>
            <a:pPr fontAlgn="base" latinLnBrk="1"/>
            <a:endParaRPr lang="en-US" altLang="ko-KR" sz="2500" b="1" dirty="0"/>
          </a:p>
          <a:p>
            <a:pPr fontAlgn="base" latinLnBrk="1"/>
            <a:r>
              <a:rPr lang="en-US" altLang="ko-KR" sz="2500" b="1" dirty="0"/>
              <a:t>-</a:t>
            </a:r>
            <a:r>
              <a:rPr lang="ko-KR" altLang="en-US" sz="2500" b="1" dirty="0" err="1"/>
              <a:t>미에현</a:t>
            </a:r>
            <a:r>
              <a:rPr lang="ko-KR" altLang="en-US" sz="2500" b="1" dirty="0"/>
              <a:t> </a:t>
            </a:r>
            <a:r>
              <a:rPr lang="ko-KR" altLang="en-US" sz="2500" b="1" dirty="0" err="1"/>
              <a:t>이세신궁에</a:t>
            </a:r>
            <a:r>
              <a:rPr lang="ko-KR" altLang="en-US" sz="2500" b="1" dirty="0"/>
              <a:t> </a:t>
            </a:r>
            <a:r>
              <a:rPr lang="ko-KR" altLang="en-US" sz="2500" b="1" dirty="0" err="1"/>
              <a:t>안치되어있음</a:t>
            </a:r>
            <a:r>
              <a:rPr lang="en-US" altLang="ko-KR" sz="2500" b="1" dirty="0"/>
              <a:t>.</a:t>
            </a:r>
            <a:endParaRPr lang="ko-KR" altLang="en-US" sz="2500" b="1" dirty="0"/>
          </a:p>
          <a:p>
            <a:endParaRPr lang="en-US" altLang="ko-KR" sz="2800" b="1" dirty="0"/>
          </a:p>
          <a:p>
            <a:r>
              <a:rPr lang="en-US" altLang="ko-KR" sz="2800" b="1" dirty="0"/>
              <a:t>*</a:t>
            </a:r>
            <a:r>
              <a:rPr lang="ko-KR" altLang="en-US" sz="2800" b="1" dirty="0" err="1"/>
              <a:t>신칙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신의 규칙</a:t>
            </a:r>
            <a:endParaRPr lang="en-US" altLang="ko-KR" sz="2800" b="1" dirty="0"/>
          </a:p>
          <a:p>
            <a:pPr fontAlgn="base" latinLnBrk="1"/>
            <a:endParaRPr lang="en-US" altLang="ko-KR" sz="28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745346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sp>
        <p:nvSpPr>
          <p:cNvPr id="3" name="AutoShape 2" descr="attachment/미쿠사노카...">
            <a:extLst>
              <a:ext uri="{FF2B5EF4-FFF2-40B4-BE49-F238E27FC236}">
                <a16:creationId xmlns:a16="http://schemas.microsoft.com/office/drawing/2014/main" id="{3C1738D4-B312-B436-5748-87F1C2456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" name="Picture 2" descr="야타의 거울 - 위키백과, 우리 모두의 백과사전">
            <a:extLst>
              <a:ext uri="{FF2B5EF4-FFF2-40B4-BE49-F238E27FC236}">
                <a16:creationId xmlns:a16="http://schemas.microsoft.com/office/drawing/2014/main" id="{FB5D488C-4282-C2C2-1C46-A5215F6D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37" y="3595434"/>
            <a:ext cx="2765505" cy="281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이세에 위치한 이세 신궁 | 익스피디아">
            <a:extLst>
              <a:ext uri="{FF2B5EF4-FFF2-40B4-BE49-F238E27FC236}">
                <a16:creationId xmlns:a16="http://schemas.microsoft.com/office/drawing/2014/main" id="{7C8F83CB-805A-07D4-5351-F04DF0BF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81" y="3898452"/>
            <a:ext cx="5094269" cy="23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5F66224-5C99-554D-EDB1-886C65A22BD8}"/>
              </a:ext>
            </a:extLst>
          </p:cNvPr>
          <p:cNvSpPr/>
          <p:nvPr/>
        </p:nvSpPr>
        <p:spPr>
          <a:xfrm>
            <a:off x="330200" y="1390185"/>
            <a:ext cx="11582398" cy="50589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60524" y="1390186"/>
            <a:ext cx="3107474" cy="4931195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56465" y="1661967"/>
            <a:ext cx="10886464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삼종의 신기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fontAlgn="base" latinLnBrk="1"/>
            <a:r>
              <a:rPr lang="en-US" altLang="ko-KR" sz="2800" b="1" dirty="0"/>
              <a:t>-</a:t>
            </a:r>
            <a:r>
              <a:rPr lang="ko-KR" altLang="en-US" sz="3000" b="1" dirty="0"/>
              <a:t>구슬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八尺瓊勾玉</a:t>
            </a:r>
            <a:r>
              <a:rPr lang="en-US" altLang="ko-KR" sz="3000" b="1" dirty="0"/>
              <a:t>)</a:t>
            </a:r>
            <a:endParaRPr lang="ko-KR" altLang="en-US" sz="3000" b="1" dirty="0"/>
          </a:p>
          <a:p>
            <a:pPr fontAlgn="base" latinLnBrk="1"/>
            <a:r>
              <a:rPr lang="ko-KR" altLang="en-US" sz="3000" b="1" dirty="0" err="1"/>
              <a:t>야사키니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팔척이나 되는 붉은 구슬</a:t>
            </a:r>
            <a:r>
              <a:rPr lang="en-US" altLang="ko-KR" sz="3000" b="1" dirty="0"/>
              <a:t>), </a:t>
            </a:r>
            <a:r>
              <a:rPr lang="ko-KR" altLang="en-US" sz="3000" b="1" dirty="0" err="1"/>
              <a:t>마가타마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굽은 옥</a:t>
            </a:r>
            <a:r>
              <a:rPr lang="en-US" altLang="ko-KR" sz="3000" b="1" dirty="0"/>
              <a:t>)</a:t>
            </a:r>
          </a:p>
          <a:p>
            <a:pPr fontAlgn="base" latinLnBrk="1"/>
            <a:r>
              <a:rPr lang="en-US" altLang="ko-KR" sz="3000" b="1" dirty="0"/>
              <a:t>- </a:t>
            </a:r>
            <a:r>
              <a:rPr lang="ko-KR" altLang="en-US" sz="3000" b="1" dirty="0"/>
              <a:t>천황이 사는 </a:t>
            </a:r>
            <a:r>
              <a:rPr lang="ko-KR" altLang="en-US" sz="3000" b="1" dirty="0" err="1"/>
              <a:t>황거에</a:t>
            </a:r>
            <a:r>
              <a:rPr lang="ko-KR" altLang="en-US" sz="3000" b="1" dirty="0"/>
              <a:t> 안치</a:t>
            </a:r>
            <a:endParaRPr lang="en-US" altLang="ko-KR" sz="3000" b="1" dirty="0"/>
          </a:p>
          <a:p>
            <a:pPr fontAlgn="base" latinLnBrk="1"/>
            <a:endParaRPr lang="en-US" altLang="ko-KR" sz="30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745346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sp>
        <p:nvSpPr>
          <p:cNvPr id="3" name="AutoShape 2" descr="attachment/미쿠사노카...">
            <a:extLst>
              <a:ext uri="{FF2B5EF4-FFF2-40B4-BE49-F238E27FC236}">
                <a16:creationId xmlns:a16="http://schemas.microsoft.com/office/drawing/2014/main" id="{3C1738D4-B312-B436-5748-87F1C2456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EF07B78-7EE5-3846-88CF-3DB2A5ABB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93" y="3429000"/>
            <a:ext cx="2486094" cy="2650269"/>
          </a:xfrm>
          <a:prstGeom prst="rect">
            <a:avLst/>
          </a:prstGeom>
        </p:spPr>
      </p:pic>
      <p:pic>
        <p:nvPicPr>
          <p:cNvPr id="6152" name="Picture 8" descr="황거(皇居) - 이용근의 홈페이지">
            <a:extLst>
              <a:ext uri="{FF2B5EF4-FFF2-40B4-BE49-F238E27FC236}">
                <a16:creationId xmlns:a16="http://schemas.microsoft.com/office/drawing/2014/main" id="{B0426AC0-74C3-A1AB-E8F5-6E119352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52" y="3581400"/>
            <a:ext cx="6148312" cy="25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5F66224-5C99-554D-EDB1-886C65A22BD8}"/>
              </a:ext>
            </a:extLst>
          </p:cNvPr>
          <p:cNvSpPr/>
          <p:nvPr/>
        </p:nvSpPr>
        <p:spPr>
          <a:xfrm>
            <a:off x="330200" y="1390185"/>
            <a:ext cx="11582398" cy="50589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60524" y="1390186"/>
            <a:ext cx="3107474" cy="4931195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56465" y="1661966"/>
            <a:ext cx="11311530" cy="43917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fontAlgn="base" latinLnBrk="1"/>
            <a:r>
              <a:rPr lang="en-US" altLang="ko-KR" sz="3000" b="1" dirty="0"/>
              <a:t>-</a:t>
            </a:r>
            <a:r>
              <a:rPr lang="ko-KR" altLang="en-US" sz="3200" b="1" dirty="0"/>
              <a:t>칼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구사나기노쓰루기</a:t>
            </a:r>
            <a:r>
              <a:rPr lang="en-US" altLang="ko-KR" sz="3200" b="1" dirty="0"/>
              <a:t>)’</a:t>
            </a:r>
          </a:p>
          <a:p>
            <a:pPr fontAlgn="base" latinLnBrk="1"/>
            <a:endParaRPr lang="en-US" altLang="ko-KR" sz="2900" b="1" dirty="0"/>
          </a:p>
          <a:p>
            <a:pPr fontAlgn="base" latinLnBrk="1"/>
            <a:r>
              <a:rPr lang="ko-KR" altLang="en-US" sz="2900" b="1" dirty="0"/>
              <a:t> </a:t>
            </a:r>
            <a:r>
              <a:rPr lang="en-US" altLang="ko-KR" sz="2900" b="1" dirty="0"/>
              <a:t>-</a:t>
            </a:r>
            <a:r>
              <a:rPr lang="ko-KR" altLang="en-US" sz="2900" b="1" dirty="0" err="1"/>
              <a:t>황가의</a:t>
            </a:r>
            <a:r>
              <a:rPr lang="ko-KR" altLang="en-US" sz="2900" b="1" dirty="0"/>
              <a:t> 무력을 상징</a:t>
            </a:r>
            <a:r>
              <a:rPr lang="en-US" altLang="ko-KR" sz="2900" b="1" dirty="0"/>
              <a:t>.</a:t>
            </a:r>
          </a:p>
          <a:p>
            <a:pPr fontAlgn="base" latinLnBrk="1"/>
            <a:endParaRPr lang="en-US" altLang="ko-KR" sz="2900" b="1" dirty="0"/>
          </a:p>
          <a:p>
            <a:pPr fontAlgn="base" latinLnBrk="1"/>
            <a:r>
              <a:rPr lang="en-US" altLang="ko-KR" sz="2900" b="1" dirty="0"/>
              <a:t>-</a:t>
            </a:r>
            <a:r>
              <a:rPr lang="ko-KR" altLang="en-US" sz="2900" b="1" dirty="0"/>
              <a:t>야마토 </a:t>
            </a:r>
            <a:r>
              <a:rPr lang="ko-KR" altLang="en-US" sz="2900" b="1" dirty="0" err="1"/>
              <a:t>타케루가</a:t>
            </a:r>
            <a:r>
              <a:rPr lang="ko-KR" altLang="en-US" sz="2900" b="1" dirty="0"/>
              <a:t> </a:t>
            </a:r>
            <a:r>
              <a:rPr lang="ko-KR" altLang="en-US" sz="2900" b="1" dirty="0" err="1"/>
              <a:t>이즈모</a:t>
            </a:r>
            <a:r>
              <a:rPr lang="ko-KR" altLang="en-US" sz="2900" b="1" dirty="0"/>
              <a:t> 지방을 정벌할 때 불에 </a:t>
            </a:r>
            <a:r>
              <a:rPr lang="ko-KR" altLang="en-US" sz="2900" b="1" dirty="0" err="1"/>
              <a:t>휩사여</a:t>
            </a:r>
            <a:r>
              <a:rPr lang="ko-KR" altLang="en-US" sz="2900" b="1" dirty="0"/>
              <a:t> 곤경에 처함</a:t>
            </a:r>
            <a:r>
              <a:rPr lang="en-US" altLang="ko-KR" sz="2900" b="1" dirty="0"/>
              <a:t>.</a:t>
            </a:r>
          </a:p>
          <a:p>
            <a:pPr fontAlgn="base" latinLnBrk="1"/>
            <a:r>
              <a:rPr lang="ko-KR" altLang="en-US" sz="2900" b="1" dirty="0"/>
              <a:t> </a:t>
            </a:r>
            <a:endParaRPr lang="en-US" altLang="ko-KR" sz="2900" b="1" dirty="0"/>
          </a:p>
          <a:p>
            <a:pPr fontAlgn="base" latinLnBrk="1"/>
            <a:r>
              <a:rPr lang="en-US" altLang="ko-KR" sz="2900" b="1" dirty="0"/>
              <a:t>-</a:t>
            </a:r>
            <a:r>
              <a:rPr lang="ko-KR" altLang="en-US" sz="2900" b="1" dirty="0"/>
              <a:t>검이 스스로 빠져나와 불을 베어 간신히 빠져나오게 되면서 </a:t>
            </a:r>
            <a:endParaRPr lang="en-US" altLang="ko-KR" sz="2900" b="1" dirty="0"/>
          </a:p>
          <a:p>
            <a:pPr fontAlgn="base" latinLnBrk="1"/>
            <a:r>
              <a:rPr lang="en-US" altLang="ko-KR" sz="2900" b="1" dirty="0"/>
              <a:t>‘</a:t>
            </a:r>
            <a:r>
              <a:rPr lang="ko-KR" altLang="en-US" sz="2900" b="1" dirty="0" err="1"/>
              <a:t>구사나기노</a:t>
            </a:r>
            <a:r>
              <a:rPr lang="ko-KR" altLang="en-US" sz="2900" b="1" dirty="0"/>
              <a:t> </a:t>
            </a:r>
            <a:r>
              <a:rPr lang="ko-KR" altLang="en-US" sz="2900" b="1" dirty="0" err="1"/>
              <a:t>츠루기</a:t>
            </a:r>
            <a:r>
              <a:rPr lang="en-US" altLang="ko-KR" sz="2900" b="1" dirty="0"/>
              <a:t>’</a:t>
            </a:r>
            <a:r>
              <a:rPr lang="ko-KR" altLang="en-US" sz="2900" b="1" dirty="0"/>
              <a:t>라고 불림</a:t>
            </a:r>
            <a:r>
              <a:rPr lang="en-US" altLang="ko-KR" sz="2900" b="1" dirty="0"/>
              <a:t>.</a:t>
            </a:r>
            <a:endParaRPr lang="ko-KR" altLang="en-US" sz="2900" b="1" dirty="0"/>
          </a:p>
          <a:p>
            <a:pPr fontAlgn="base" latinLnBrk="1"/>
            <a:endParaRPr lang="ko-KR" altLang="en-US" sz="2900" b="1" dirty="0"/>
          </a:p>
          <a:p>
            <a:endParaRPr lang="en-US" altLang="ko-KR" sz="28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745346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sp>
        <p:nvSpPr>
          <p:cNvPr id="3" name="AutoShape 2" descr="attachment/미쿠사노카...">
            <a:extLst>
              <a:ext uri="{FF2B5EF4-FFF2-40B4-BE49-F238E27FC236}">
                <a16:creationId xmlns:a16="http://schemas.microsoft.com/office/drawing/2014/main" id="{3C1738D4-B312-B436-5748-87F1C2456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EF8CF7-3B53-0D33-BFED-855198994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175" y="1090246"/>
            <a:ext cx="1066949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5F66224-5C99-554D-EDB1-886C65A22BD8}"/>
              </a:ext>
            </a:extLst>
          </p:cNvPr>
          <p:cNvSpPr/>
          <p:nvPr/>
        </p:nvSpPr>
        <p:spPr>
          <a:xfrm>
            <a:off x="330200" y="1390185"/>
            <a:ext cx="11582398" cy="50589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60524" y="1390186"/>
            <a:ext cx="3107474" cy="4931195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56465" y="1661967"/>
            <a:ext cx="10886464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삼종의 신기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아마노이와도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신화의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‘</a:t>
            </a:r>
            <a:r>
              <a:rPr lang="ko-KR" altLang="en-US" sz="2800" b="1" dirty="0"/>
              <a:t>거울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야타노가가미八咫鏡</a:t>
            </a:r>
            <a:r>
              <a:rPr lang="en-US" altLang="ko-KR" sz="2800" b="1" dirty="0"/>
              <a:t>)’</a:t>
            </a:r>
          </a:p>
          <a:p>
            <a:r>
              <a:rPr lang="ko-KR" altLang="en-US" sz="2800" b="1" dirty="0"/>
              <a:t> </a:t>
            </a:r>
            <a:r>
              <a:rPr lang="ko-KR" altLang="en-US" sz="2800" b="1" dirty="0" err="1"/>
              <a:t>미에현의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이세신궁에</a:t>
            </a:r>
            <a:r>
              <a:rPr lang="ko-KR" altLang="en-US" sz="2800" b="1" dirty="0"/>
              <a:t> 안치</a:t>
            </a:r>
            <a:endParaRPr lang="en-US" altLang="ko-KR" sz="2800" b="1" dirty="0"/>
          </a:p>
          <a:p>
            <a:pPr fontAlgn="base" latinLnBrk="1"/>
            <a:endParaRPr lang="en-US" altLang="ko-KR" sz="2800" b="1" dirty="0"/>
          </a:p>
          <a:p>
            <a:pPr fontAlgn="base" latinLnBrk="1"/>
            <a:r>
              <a:rPr lang="en-US" altLang="ko-KR" sz="2800" b="1" dirty="0"/>
              <a:t>-</a:t>
            </a:r>
            <a:r>
              <a:rPr lang="ko-KR" altLang="en-US" sz="3000" b="1" dirty="0"/>
              <a:t>구슬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八尺瓊勾玉</a:t>
            </a:r>
            <a:r>
              <a:rPr lang="en-US" altLang="ko-KR" sz="3000" b="1" dirty="0"/>
              <a:t>)</a:t>
            </a:r>
            <a:endParaRPr lang="ko-KR" altLang="en-US" sz="3000" b="1" dirty="0"/>
          </a:p>
          <a:p>
            <a:pPr fontAlgn="base" latinLnBrk="1"/>
            <a:r>
              <a:rPr lang="ko-KR" altLang="en-US" sz="3000" b="1" dirty="0" err="1"/>
              <a:t>야사키니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팔척이나 되는 붉은 구슬</a:t>
            </a:r>
            <a:r>
              <a:rPr lang="en-US" altLang="ko-KR" sz="3000" b="1" dirty="0"/>
              <a:t>), </a:t>
            </a:r>
            <a:r>
              <a:rPr lang="ko-KR" altLang="en-US" sz="3000" b="1" dirty="0" err="1"/>
              <a:t>마가타마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굽은 옥</a:t>
            </a:r>
            <a:r>
              <a:rPr lang="en-US" altLang="ko-KR" sz="3000" b="1" dirty="0"/>
              <a:t>)</a:t>
            </a:r>
          </a:p>
          <a:p>
            <a:pPr fontAlgn="base" latinLnBrk="1"/>
            <a:r>
              <a:rPr lang="ko-KR" altLang="en-US" sz="3000" b="1" dirty="0"/>
              <a:t>천황이 사는 </a:t>
            </a:r>
            <a:r>
              <a:rPr lang="ko-KR" altLang="en-US" sz="3000" b="1" dirty="0" err="1"/>
              <a:t>황거에</a:t>
            </a:r>
            <a:r>
              <a:rPr lang="ko-KR" altLang="en-US" sz="3000" b="1" dirty="0"/>
              <a:t> 안치</a:t>
            </a:r>
            <a:endParaRPr lang="en-US" altLang="ko-KR" sz="3000" b="1" dirty="0"/>
          </a:p>
          <a:p>
            <a:pPr fontAlgn="base" latinLnBrk="1"/>
            <a:endParaRPr lang="en-US" altLang="ko-KR" sz="3000" b="1" dirty="0"/>
          </a:p>
          <a:p>
            <a:pPr fontAlgn="base" latinLnBrk="1"/>
            <a:r>
              <a:rPr lang="en-US" altLang="ko-KR" sz="3000" b="1" dirty="0"/>
              <a:t>-</a:t>
            </a:r>
            <a:r>
              <a:rPr lang="ko-KR" altLang="en-US" sz="3000" b="1" dirty="0" err="1"/>
              <a:t>야마타노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오로치</a:t>
            </a:r>
            <a:r>
              <a:rPr lang="ko-KR" altLang="en-US" sz="3000" b="1" dirty="0"/>
              <a:t> 퇴치 신화 </a:t>
            </a:r>
            <a:r>
              <a:rPr lang="en-US" altLang="ko-KR" sz="3000" b="1" dirty="0"/>
              <a:t>‘</a:t>
            </a:r>
            <a:r>
              <a:rPr lang="ko-KR" altLang="en-US" sz="3200" b="1" dirty="0"/>
              <a:t>칼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구사나기노쓰루기</a:t>
            </a:r>
            <a:r>
              <a:rPr lang="en-US" altLang="ko-KR" sz="3200" b="1" dirty="0"/>
              <a:t>)’</a:t>
            </a:r>
          </a:p>
          <a:p>
            <a:pPr fontAlgn="base" latinLnBrk="1"/>
            <a:r>
              <a:rPr lang="ko-KR" altLang="en-US" sz="3200" b="1" dirty="0"/>
              <a:t> </a:t>
            </a:r>
            <a:r>
              <a:rPr lang="ko-KR" altLang="en-US" sz="3200" b="1" dirty="0" err="1"/>
              <a:t>황가의</a:t>
            </a:r>
            <a:r>
              <a:rPr lang="ko-KR" altLang="en-US" sz="3200" b="1" dirty="0"/>
              <a:t> 무력을 상징</a:t>
            </a:r>
            <a:r>
              <a:rPr lang="en-US" altLang="ko-KR" sz="3200" b="1" dirty="0"/>
              <a:t>.</a:t>
            </a:r>
            <a:endParaRPr lang="ko-KR" altLang="en-US" sz="3000" b="1" dirty="0"/>
          </a:p>
          <a:p>
            <a:endParaRPr lang="en-US" altLang="ko-KR" sz="28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745346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sp>
        <p:nvSpPr>
          <p:cNvPr id="3" name="AutoShape 2" descr="attachment/미쿠사노카...">
            <a:extLst>
              <a:ext uri="{FF2B5EF4-FFF2-40B4-BE49-F238E27FC236}">
                <a16:creationId xmlns:a16="http://schemas.microsoft.com/office/drawing/2014/main" id="{3C1738D4-B312-B436-5748-87F1C2456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E52B1F4-FCA2-5B92-0012-55E8DA31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661" y="1471961"/>
            <a:ext cx="4534533" cy="4601217"/>
          </a:xfrm>
          <a:prstGeom prst="rect">
            <a:avLst/>
          </a:prstGeom>
        </p:spPr>
      </p:pic>
      <p:sp>
        <p:nvSpPr>
          <p:cNvPr id="9" name="文本框 23">
            <a:extLst>
              <a:ext uri="{FF2B5EF4-FFF2-40B4-BE49-F238E27FC236}">
                <a16:creationId xmlns:a16="http://schemas.microsoft.com/office/drawing/2014/main" id="{0B5FF44B-1732-02E9-79D6-B4FBE5AB95A8}"/>
              </a:ext>
            </a:extLst>
          </p:cNvPr>
          <p:cNvSpPr txBox="1"/>
          <p:nvPr/>
        </p:nvSpPr>
        <p:spPr>
          <a:xfrm>
            <a:off x="9463681" y="5221433"/>
            <a:ext cx="3012319" cy="6765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2500" b="1" dirty="0">
                <a:solidFill>
                  <a:srgbClr val="C00000"/>
                </a:solidFill>
              </a:rPr>
              <a:t>천황은 신이라는 정당성을 상징</a:t>
            </a:r>
            <a:r>
              <a:rPr lang="en-US" altLang="ko-KR" sz="2500" b="1" dirty="0">
                <a:solidFill>
                  <a:srgbClr val="C00000"/>
                </a:solidFill>
              </a:rPr>
              <a:t>!!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71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C6DE80F-6D40-176B-CF7F-B1F5A53D9EA5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52498" y="1576040"/>
            <a:ext cx="3107474" cy="429932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3" y="1761894"/>
            <a:ext cx="11171205" cy="45594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200" b="1" dirty="0"/>
              <a:t>4) </a:t>
            </a:r>
            <a:r>
              <a:rPr lang="ko-KR" altLang="en-US" sz="3200" b="1" dirty="0" err="1"/>
              <a:t>이즈모</a:t>
            </a:r>
            <a:r>
              <a:rPr lang="ko-KR" altLang="en-US" sz="3200" b="1" dirty="0"/>
              <a:t> 신화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en-US" altLang="ko-KR" sz="3200" b="1" dirty="0"/>
              <a:t>‘</a:t>
            </a:r>
            <a:r>
              <a:rPr lang="ko-KR" altLang="en-US" sz="3200" b="1" dirty="0" err="1"/>
              <a:t>스사노오</a:t>
            </a:r>
            <a:r>
              <a:rPr lang="en-US" altLang="ko-KR" sz="3200" b="1" dirty="0"/>
              <a:t>’</a:t>
            </a:r>
            <a:r>
              <a:rPr lang="ko-KR" altLang="en-US" sz="3200" b="1" dirty="0"/>
              <a:t>와 </a:t>
            </a:r>
            <a:r>
              <a:rPr lang="en-US" altLang="ko-KR" sz="3200" b="1" dirty="0"/>
              <a:t>‘</a:t>
            </a:r>
            <a:r>
              <a:rPr lang="ko-KR" altLang="en-US" sz="3200" b="1" dirty="0" err="1"/>
              <a:t>구시나다히메</a:t>
            </a:r>
            <a:r>
              <a:rPr lang="en-US" altLang="ko-KR" sz="3200" b="1" dirty="0"/>
              <a:t>’</a:t>
            </a:r>
            <a:r>
              <a:rPr lang="ko-KR" altLang="en-US" sz="3200" b="1" dirty="0"/>
              <a:t> 사이에서 </a:t>
            </a:r>
            <a:r>
              <a:rPr lang="en-US" altLang="ko-KR" sz="3200" b="1" dirty="0"/>
              <a:t>‘</a:t>
            </a:r>
            <a:r>
              <a:rPr lang="ko-KR" altLang="en-US" sz="3200" b="1" dirty="0" err="1"/>
              <a:t>오나무치</a:t>
            </a:r>
            <a:r>
              <a:rPr lang="en-US" altLang="ko-KR" sz="3200" b="1" dirty="0"/>
              <a:t>’</a:t>
            </a:r>
            <a:r>
              <a:rPr lang="ko-KR" altLang="en-US" sz="3200" b="1" dirty="0"/>
              <a:t>가 태어남</a:t>
            </a:r>
            <a:r>
              <a:rPr lang="en-US" altLang="ko-KR" sz="3200" b="1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/>
              <a:t>‘</a:t>
            </a:r>
            <a:r>
              <a:rPr lang="ko-KR" altLang="en-US" sz="3200" b="1" dirty="0" err="1"/>
              <a:t>오나무치</a:t>
            </a:r>
            <a:r>
              <a:rPr lang="en-US" altLang="ko-KR" sz="3200" b="1" dirty="0"/>
              <a:t>’</a:t>
            </a:r>
            <a:r>
              <a:rPr lang="ko-KR" altLang="en-US" sz="3200" b="1" dirty="0"/>
              <a:t>가 껍질이 벗겨진 토끼를 도와주어 </a:t>
            </a:r>
            <a:r>
              <a:rPr lang="en-US" altLang="ko-KR" sz="3200" b="1" dirty="0"/>
              <a:t>‘</a:t>
            </a:r>
            <a:r>
              <a:rPr lang="ko-KR" altLang="en-US" sz="3200" b="1" dirty="0" err="1"/>
              <a:t>야카미히메</a:t>
            </a:r>
            <a:r>
              <a:rPr lang="en-US" altLang="ko-KR" sz="3200" b="1" dirty="0"/>
              <a:t>’</a:t>
            </a:r>
            <a:r>
              <a:rPr lang="ko-KR" altLang="en-US" sz="3200" b="1" dirty="0"/>
              <a:t>의 호의를 얻어 혼약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ko-KR" altLang="en-US" sz="3200" b="1" dirty="0"/>
              <a:t>이를 질투한 </a:t>
            </a:r>
            <a:r>
              <a:rPr lang="en-US" altLang="ko-KR" sz="3200" b="1" dirty="0"/>
              <a:t>‘</a:t>
            </a:r>
            <a:r>
              <a:rPr lang="ko-KR" altLang="en-US" sz="3200" b="1" dirty="0" err="1"/>
              <a:t>오나무치의</a:t>
            </a:r>
            <a:r>
              <a:rPr lang="ko-KR" altLang="en-US" sz="3200" b="1" dirty="0"/>
              <a:t> 형들</a:t>
            </a:r>
            <a:r>
              <a:rPr lang="en-US" altLang="ko-KR" sz="3200" b="1" dirty="0"/>
              <a:t>’</a:t>
            </a:r>
            <a:r>
              <a:rPr lang="ko-KR" altLang="en-US" sz="3200" b="1" dirty="0"/>
              <a:t>이 </a:t>
            </a:r>
            <a:r>
              <a:rPr lang="ko-KR" altLang="en-US" sz="3200" b="1" dirty="0" err="1"/>
              <a:t>오나무치를</a:t>
            </a:r>
            <a:r>
              <a:rPr lang="ko-KR" altLang="en-US" sz="3200" b="1" dirty="0"/>
              <a:t> 죽임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en-US" altLang="ko-KR" sz="3200" b="1" dirty="0"/>
              <a:t>‘</a:t>
            </a:r>
            <a:r>
              <a:rPr lang="ko-KR" altLang="en-US" sz="3200" b="1" dirty="0" err="1"/>
              <a:t>오나무치의</a:t>
            </a:r>
            <a:r>
              <a:rPr lang="ko-KR" altLang="en-US" sz="3200" b="1" dirty="0"/>
              <a:t> 어머니</a:t>
            </a:r>
            <a:r>
              <a:rPr lang="en-US" altLang="ko-KR" sz="3200" b="1" dirty="0"/>
              <a:t>’</a:t>
            </a:r>
            <a:r>
              <a:rPr lang="ko-KR" altLang="en-US" sz="3200" b="1" dirty="0"/>
              <a:t>가 </a:t>
            </a:r>
            <a:r>
              <a:rPr lang="en-US" altLang="ko-KR" sz="3200" b="1" dirty="0"/>
              <a:t>‘</a:t>
            </a:r>
            <a:r>
              <a:rPr lang="ko-KR" altLang="en-US" sz="3200" b="1" dirty="0" err="1"/>
              <a:t>간무스비신</a:t>
            </a:r>
            <a:r>
              <a:rPr lang="en-US" altLang="ko-KR" sz="3200" b="1" dirty="0"/>
              <a:t>’</a:t>
            </a:r>
            <a:r>
              <a:rPr lang="ko-KR" altLang="en-US" sz="3200" b="1" dirty="0"/>
              <a:t>에게 </a:t>
            </a:r>
            <a:r>
              <a:rPr lang="ko-KR" altLang="en-US" sz="3200" b="1" dirty="0" err="1"/>
              <a:t>오나무치를</a:t>
            </a:r>
            <a:r>
              <a:rPr lang="ko-KR" altLang="en-US" sz="3200" b="1" dirty="0"/>
              <a:t> 살려달라고 간청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8" y="1576040"/>
            <a:ext cx="3357669" cy="429932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094CFFD-C01F-2CC0-1291-9FE3265BFE22}"/>
              </a:ext>
            </a:extLst>
          </p:cNvPr>
          <p:cNvSpPr/>
          <p:nvPr/>
        </p:nvSpPr>
        <p:spPr>
          <a:xfrm>
            <a:off x="330200" y="1390186"/>
            <a:ext cx="11582398" cy="525191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52498" y="1576039"/>
            <a:ext cx="3107474" cy="4847067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3" y="1761894"/>
            <a:ext cx="11171205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200" b="1" dirty="0"/>
              <a:t>4) </a:t>
            </a:r>
            <a:r>
              <a:rPr lang="ko-KR" altLang="en-US" sz="3200" b="1" dirty="0" err="1"/>
              <a:t>이즈모</a:t>
            </a:r>
            <a:r>
              <a:rPr lang="ko-KR" altLang="en-US" sz="3200" b="1" dirty="0"/>
              <a:t> 신화</a:t>
            </a:r>
            <a:endParaRPr lang="en-US" altLang="ko-KR" sz="3200" b="1" dirty="0"/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간무스비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죽은 자를 소생시키는 생성의 신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홍합과 대합의 신을 파견하여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오나무치를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소생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홍합과 대합은 화상에 도움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민간요법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부활한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오나무치는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네노구니로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도망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그곳에서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스사노오의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딸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스세리비메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사랑에 빠짐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네노구니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스사노오가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다스리는 저승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791307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094CFFD-C01F-2CC0-1291-9FE3265BFE22}"/>
              </a:ext>
            </a:extLst>
          </p:cNvPr>
          <p:cNvSpPr/>
          <p:nvPr/>
        </p:nvSpPr>
        <p:spPr>
          <a:xfrm>
            <a:off x="330200" y="1390186"/>
            <a:ext cx="11582398" cy="493120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42821" y="1576040"/>
            <a:ext cx="3107474" cy="4662498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41705" y="1761894"/>
            <a:ext cx="11171205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200" b="1" dirty="0"/>
              <a:t>4) </a:t>
            </a:r>
            <a:r>
              <a:rPr lang="ko-KR" altLang="en-US" sz="3200" b="1" dirty="0" err="1"/>
              <a:t>이즈모</a:t>
            </a:r>
            <a:r>
              <a:rPr lang="ko-KR" altLang="en-US" sz="3200" b="1" dirty="0"/>
              <a:t> 신화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스사노오가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힘든 시련을 내려 사랑을 방해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오나무치가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갇힌 방에 불을 지름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스세리비메의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도움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  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빠져나와 함께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네노구니에서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도망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스사노오가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이쿠타치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생명이 깃드는 칼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를 주며</a:t>
            </a:r>
            <a:r>
              <a:rPr lang="ko-KR" altLang="en-US" dirty="0"/>
              <a:t> </a:t>
            </a:r>
            <a:r>
              <a:rPr lang="ko-KR" altLang="en-US" sz="3000" b="1" u="sng" dirty="0" err="1"/>
              <a:t>토요아시하라노</a:t>
            </a:r>
            <a:r>
              <a:rPr lang="ko-KR" altLang="en-US" sz="3000" b="1" u="sng" dirty="0"/>
              <a:t> </a:t>
            </a:r>
            <a:r>
              <a:rPr lang="ko-KR" altLang="en-US" sz="3000" b="1" u="sng" dirty="0" err="1"/>
              <a:t>나카츠쿠니</a:t>
            </a:r>
            <a:r>
              <a:rPr lang="en-US" altLang="ko-KR" sz="3000" b="1" u="sng" dirty="0"/>
              <a:t>(</a:t>
            </a:r>
            <a:r>
              <a:rPr lang="ko-KR" altLang="en-US" sz="3000" b="1" u="sng" dirty="0"/>
              <a:t>豊葦原中国</a:t>
            </a:r>
            <a:r>
              <a:rPr lang="en-US" altLang="ko-KR" sz="3000" b="1" u="sng" dirty="0"/>
              <a:t>)</a:t>
            </a:r>
            <a:r>
              <a:rPr lang="en-US" altLang="ko-KR" dirty="0"/>
              <a:t>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를 지배하는 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오쿠니누시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200" b="1" dirty="0"/>
              <a:t>大国主</a:t>
            </a:r>
            <a:r>
              <a:rPr lang="en-US" altLang="ko-KR" sz="3200" b="1" dirty="0"/>
              <a:t>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  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되라고함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  </a:t>
            </a:r>
            <a:r>
              <a:rPr lang="en-US" altLang="ko-KR" sz="25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25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오쿠니누시</a:t>
            </a:r>
            <a:r>
              <a:rPr lang="en-US" altLang="ko-KR" sz="25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2500" b="1" dirty="0"/>
              <a:t>大国主</a:t>
            </a:r>
            <a:r>
              <a:rPr lang="en-US" altLang="ko-KR" sz="2500" b="1" dirty="0"/>
              <a:t>)</a:t>
            </a:r>
            <a:r>
              <a:rPr lang="ko-KR" altLang="en-US" sz="25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25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= </a:t>
            </a:r>
            <a:r>
              <a:rPr lang="ko-KR" altLang="en-US" sz="25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큰나라의</a:t>
            </a:r>
            <a:r>
              <a:rPr lang="ko-KR" altLang="en-US" sz="25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주인  </a:t>
            </a:r>
            <a:endParaRPr lang="en-US" altLang="ko-KR" sz="25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22350" y="1576038"/>
            <a:ext cx="3357669" cy="460886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094CFFD-C01F-2CC0-1291-9FE3265BFE22}"/>
              </a:ext>
            </a:extLst>
          </p:cNvPr>
          <p:cNvSpPr/>
          <p:nvPr/>
        </p:nvSpPr>
        <p:spPr>
          <a:xfrm>
            <a:off x="330200" y="1390186"/>
            <a:ext cx="11582398" cy="493120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42821" y="1576040"/>
            <a:ext cx="3107474" cy="4662498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41705" y="1761894"/>
            <a:ext cx="11171205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200" b="1" dirty="0"/>
              <a:t>4) </a:t>
            </a:r>
            <a:r>
              <a:rPr lang="ko-KR" altLang="en-US" sz="3200" b="1" dirty="0" err="1"/>
              <a:t>이즈모</a:t>
            </a:r>
            <a:r>
              <a:rPr lang="ko-KR" altLang="en-US" sz="3200" b="1" dirty="0"/>
              <a:t> 신화</a:t>
            </a:r>
            <a:endParaRPr lang="en-US" altLang="ko-KR" sz="3200" b="1" dirty="0"/>
          </a:p>
          <a:p>
            <a:r>
              <a:rPr lang="ko-KR" altLang="en-US" sz="3200" b="1" dirty="0" err="1"/>
              <a:t>이즈모</a:t>
            </a:r>
            <a:r>
              <a:rPr lang="ko-KR" altLang="en-US" sz="3200" b="1" dirty="0"/>
              <a:t> 대사와 </a:t>
            </a:r>
            <a:r>
              <a:rPr lang="ko-KR" altLang="en-US" sz="3200" b="1" dirty="0" err="1"/>
              <a:t>오쿠니누시</a:t>
            </a:r>
            <a:endParaRPr lang="en-US" altLang="ko-KR" sz="3200" b="1" dirty="0"/>
          </a:p>
          <a:p>
            <a:pPr marL="457200" indent="-457200">
              <a:buFontTx/>
              <a:buChar char="-"/>
            </a:pPr>
            <a:r>
              <a:rPr lang="en-US" altLang="ko-KR" sz="3200" b="1" dirty="0"/>
              <a:t>10</a:t>
            </a:r>
            <a:r>
              <a:rPr lang="ko-KR" altLang="en-US" sz="3200" b="1" dirty="0"/>
              <a:t>월</a:t>
            </a:r>
            <a:r>
              <a:rPr lang="en-US" altLang="ko-KR" sz="3200" b="1" dirty="0"/>
              <a:t>–‘</a:t>
            </a:r>
            <a:r>
              <a:rPr lang="ko-KR" altLang="en-US" sz="3200" b="1" dirty="0" err="1"/>
              <a:t>간나즈키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神無月</a:t>
            </a:r>
            <a:r>
              <a:rPr lang="en-US" altLang="ko-KR" sz="3200" dirty="0"/>
              <a:t>)</a:t>
            </a:r>
          </a:p>
          <a:p>
            <a:r>
              <a:rPr lang="ko-KR" altLang="en-US" sz="3200" b="1" dirty="0"/>
              <a:t>신들이 </a:t>
            </a:r>
            <a:r>
              <a:rPr lang="ko-KR" altLang="en-US" sz="3200" b="1" dirty="0" err="1"/>
              <a:t>이즈모로</a:t>
            </a:r>
            <a:r>
              <a:rPr lang="ko-KR" altLang="en-US" sz="3200" b="1" dirty="0"/>
              <a:t> 모여 회의를 하기때문에 </a:t>
            </a:r>
            <a:endParaRPr lang="en-US" altLang="ko-KR" sz="3200" b="1" dirty="0"/>
          </a:p>
          <a:p>
            <a:r>
              <a:rPr lang="ko-KR" altLang="en-US" sz="3200" b="1" dirty="0"/>
              <a:t>다른 지역에는 신이 없다는 뜻의 </a:t>
            </a:r>
            <a:r>
              <a:rPr lang="ko-KR" altLang="en-US" sz="3200" b="1" dirty="0" err="1"/>
              <a:t>간나즈키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en-US" altLang="ko-KR" sz="3200" b="1" dirty="0"/>
              <a:t>*</a:t>
            </a:r>
            <a:r>
              <a:rPr lang="ko-KR" altLang="en-US" sz="3200" b="1" dirty="0" err="1"/>
              <a:t>이즈모에서는</a:t>
            </a:r>
            <a:r>
              <a:rPr lang="ko-KR" altLang="en-US" sz="3200" b="1" dirty="0"/>
              <a:t> ‘</a:t>
            </a:r>
            <a:r>
              <a:rPr lang="ko-KR" altLang="en-US" sz="3200" b="1" dirty="0" err="1"/>
              <a:t>가미아리즈키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神在月</a:t>
            </a:r>
            <a:r>
              <a:rPr lang="en-US" altLang="ko-KR" sz="3200" b="1" dirty="0"/>
              <a:t>)’</a:t>
            </a:r>
            <a:r>
              <a:rPr lang="ko-KR" altLang="en-US" sz="3200" b="1" dirty="0"/>
              <a:t>라고 불림</a:t>
            </a:r>
            <a:r>
              <a:rPr lang="en-US" altLang="ko-KR" sz="3200" b="1" dirty="0"/>
              <a:t>.</a:t>
            </a:r>
          </a:p>
          <a:p>
            <a:endParaRPr lang="en-US" altLang="ko-KR" sz="3200" b="1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22350" y="1576038"/>
            <a:ext cx="3357669" cy="460886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272966-0308-EDC7-EBA1-72759C83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86" y="1780723"/>
            <a:ext cx="4391638" cy="41249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D57BE71-0B17-1D3A-913E-9E550880A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26" y="1924267"/>
            <a:ext cx="5001323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709F8B4-A939-49CB-AC4F-F760B795F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75014" r="59949" b="1680"/>
          <a:stretch>
            <a:fillRect/>
          </a:stretch>
        </p:blipFill>
        <p:spPr>
          <a:xfrm rot="1153107">
            <a:off x="7776074" y="2779750"/>
            <a:ext cx="2339244" cy="19196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E217388-A3C2-4B1D-9418-3EAC1D1C0F63}"/>
              </a:ext>
            </a:extLst>
          </p:cNvPr>
          <p:cNvSpPr/>
          <p:nvPr/>
        </p:nvSpPr>
        <p:spPr>
          <a:xfrm>
            <a:off x="3052307" y="2336550"/>
            <a:ext cx="2114425" cy="1092450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B9861C-D8F3-4B9A-970D-D664158B5064}"/>
              </a:ext>
            </a:extLst>
          </p:cNvPr>
          <p:cNvSpPr/>
          <p:nvPr/>
        </p:nvSpPr>
        <p:spPr>
          <a:xfrm>
            <a:off x="5041295" y="2169724"/>
            <a:ext cx="2300868" cy="1065635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A193684-3505-4C6E-965A-1CAE51C89C80}"/>
              </a:ext>
            </a:extLst>
          </p:cNvPr>
          <p:cNvSpPr/>
          <p:nvPr/>
        </p:nvSpPr>
        <p:spPr>
          <a:xfrm>
            <a:off x="7216726" y="2407613"/>
            <a:ext cx="2114425" cy="1092451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副标题 8">
            <a:extLst>
              <a:ext uri="{FF2B5EF4-FFF2-40B4-BE49-F238E27FC236}">
                <a16:creationId xmlns:a16="http://schemas.microsoft.com/office/drawing/2014/main" id="{FA0F40EB-A3D3-4614-8393-DF7FE8F2EC41}"/>
              </a:ext>
            </a:extLst>
          </p:cNvPr>
          <p:cNvSpPr txBox="1"/>
          <p:nvPr/>
        </p:nvSpPr>
        <p:spPr>
          <a:xfrm>
            <a:off x="3161911" y="2552534"/>
            <a:ext cx="5868177" cy="97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5000" b="1" dirty="0">
                <a:solidFill>
                  <a:schemeClr val="bg1"/>
                </a:solidFill>
              </a:rPr>
              <a:t>Ⅰ</a:t>
            </a:r>
            <a:r>
              <a:rPr lang="en-US" altLang="ko-KR" sz="50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.</a:t>
            </a:r>
            <a:r>
              <a:rPr lang="ko-KR" altLang="en-US" sz="50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문학의 배경</a:t>
            </a:r>
            <a:endParaRPr lang="zh-CN" altLang="en-US" sz="5000" b="1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2" name="文本框 23">
            <a:extLst>
              <a:ext uri="{FF2B5EF4-FFF2-40B4-BE49-F238E27FC236}">
                <a16:creationId xmlns:a16="http://schemas.microsoft.com/office/drawing/2014/main" id="{6F4A86D0-7423-FAD9-E6B6-7BC79AA337D3}"/>
              </a:ext>
            </a:extLst>
          </p:cNvPr>
          <p:cNvSpPr txBox="1"/>
          <p:nvPr/>
        </p:nvSpPr>
        <p:spPr>
          <a:xfrm>
            <a:off x="234494" y="4409767"/>
            <a:ext cx="11914470" cy="10820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US" altLang="ko-KR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(1)</a:t>
            </a:r>
            <a:r>
              <a:rPr lang="ko-KR" altLang="en-US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정치적 문학 배경</a:t>
            </a:r>
            <a:r>
              <a:rPr lang="ko-KR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   </a:t>
            </a:r>
            <a:r>
              <a:rPr lang="en-US" altLang="ko-KR" sz="3000" b="1" dirty="0">
                <a:solidFill>
                  <a:schemeClr val="accent2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사회적 문학 배경</a:t>
            </a:r>
            <a:r>
              <a:rPr lang="en-US" altLang="ko-KR" sz="3000" b="1" dirty="0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    </a:t>
            </a:r>
            <a:r>
              <a:rPr lang="en-US" altLang="ko-KR" sz="3000" b="1" dirty="0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문화적 문학 배경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4DF7B3A-E12E-4262-688E-56DF54FED5BB}"/>
              </a:ext>
            </a:extLst>
          </p:cNvPr>
          <p:cNvSpPr/>
          <p:nvPr/>
        </p:nvSpPr>
        <p:spPr>
          <a:xfrm>
            <a:off x="330200" y="1404040"/>
            <a:ext cx="11582398" cy="53650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28060" y="1576038"/>
            <a:ext cx="3107474" cy="506737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1146764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200" b="1" dirty="0"/>
              <a:t>5) </a:t>
            </a:r>
            <a:r>
              <a:rPr lang="ko-KR" altLang="en-US" sz="3200" b="1" dirty="0" err="1"/>
              <a:t>구니유즈리</a:t>
            </a:r>
            <a:r>
              <a:rPr lang="ko-KR" altLang="en-US" sz="3200" b="1" dirty="0"/>
              <a:t> 신화</a:t>
            </a:r>
            <a:endParaRPr lang="en-US" altLang="ko-KR" sz="3000" b="1" dirty="0"/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오쿠니누시가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나라를 세움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아마테라스가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나라 양도 교섭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오쿠니누시는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사자를 회유하거나 살해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무력이 뛰어난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다케즈가즈치를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파견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오쿠니누시를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굴복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아시와라노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나가츠쿠니는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다카마가하라의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신들의 것이 됨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아시와라노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나가츠쿠니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=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천상계와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네노쿠니의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중간계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500256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4DF7B3A-E12E-4262-688E-56DF54FED5BB}"/>
              </a:ext>
            </a:extLst>
          </p:cNvPr>
          <p:cNvSpPr/>
          <p:nvPr/>
        </p:nvSpPr>
        <p:spPr>
          <a:xfrm>
            <a:off x="330200" y="1404040"/>
            <a:ext cx="11582398" cy="53650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28060" y="1576038"/>
            <a:ext cx="3107474" cy="506737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1146764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200" b="1" dirty="0"/>
              <a:t>5) </a:t>
            </a:r>
            <a:r>
              <a:rPr lang="ko-KR" altLang="en-US" sz="3200" b="1" dirty="0" err="1"/>
              <a:t>구니유즈리</a:t>
            </a:r>
            <a:r>
              <a:rPr lang="ko-KR" altLang="en-US" sz="3200" b="1" dirty="0"/>
              <a:t> 신화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en-US" altLang="ko-KR" sz="3200" b="1" dirty="0"/>
              <a:t>-</a:t>
            </a:r>
            <a:r>
              <a:rPr lang="ko-KR" altLang="en-US" sz="3200" b="1" dirty="0"/>
              <a:t>역사성</a:t>
            </a:r>
            <a:endParaRPr lang="en-US" altLang="ko-KR" sz="3200" b="1" dirty="0"/>
          </a:p>
          <a:p>
            <a:r>
              <a:rPr lang="ko-KR" altLang="en-US" sz="3200" b="1" dirty="0"/>
              <a:t>야마토 조정이 </a:t>
            </a:r>
            <a:r>
              <a:rPr lang="ko-KR" altLang="en-US" sz="3200" b="1" dirty="0" err="1"/>
              <a:t>이즈모지방을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복속시키는</a:t>
            </a:r>
            <a:r>
              <a:rPr lang="ko-KR" altLang="en-US" sz="3200" b="1" dirty="0"/>
              <a:t> 내용</a:t>
            </a:r>
            <a:r>
              <a:rPr lang="en-US" altLang="ko-KR" sz="3200" b="1" dirty="0"/>
              <a:t>.</a:t>
            </a:r>
          </a:p>
          <a:p>
            <a:endParaRPr lang="en-US" altLang="ko-KR" sz="3000" b="1" dirty="0"/>
          </a:p>
          <a:p>
            <a:r>
              <a:rPr lang="en-US" altLang="ko-KR" sz="3000" b="1" dirty="0"/>
              <a:t>-</a:t>
            </a:r>
            <a:r>
              <a:rPr lang="ko-KR" altLang="en-US" sz="3000" b="1" dirty="0"/>
              <a:t>야마토 조정 </a:t>
            </a:r>
            <a:r>
              <a:rPr lang="en-US" altLang="ko-KR" sz="3000" b="1" dirty="0"/>
              <a:t>: </a:t>
            </a:r>
            <a:r>
              <a:rPr lang="ko-KR" altLang="en-US" sz="3000" b="1" dirty="0" err="1"/>
              <a:t>다카마가하라의</a:t>
            </a:r>
            <a:r>
              <a:rPr lang="ko-KR" altLang="en-US" sz="3000" b="1" dirty="0"/>
              <a:t> 신</a:t>
            </a:r>
            <a:endParaRPr lang="en-US" altLang="ko-KR" sz="3000" b="1" dirty="0"/>
          </a:p>
          <a:p>
            <a:r>
              <a:rPr lang="en-US" altLang="ko-KR" sz="3000" b="1" dirty="0"/>
              <a:t>(</a:t>
            </a:r>
            <a:r>
              <a:rPr lang="ko-KR" altLang="en-US" sz="3000" b="1" dirty="0"/>
              <a:t>나라지역을 </a:t>
            </a:r>
            <a:r>
              <a:rPr lang="ko-KR" altLang="en-US" sz="3000" b="1" dirty="0" err="1"/>
              <a:t>기반으로한</a:t>
            </a:r>
            <a:r>
              <a:rPr lang="ko-KR" altLang="en-US" sz="3000" b="1" dirty="0"/>
              <a:t> 야마토 조정</a:t>
            </a:r>
            <a:r>
              <a:rPr lang="en-US" altLang="ko-KR" sz="3000" b="1" dirty="0"/>
              <a:t>)</a:t>
            </a:r>
          </a:p>
          <a:p>
            <a:endParaRPr lang="en-US" altLang="ko-KR" sz="3000" b="1" dirty="0"/>
          </a:p>
          <a:p>
            <a:r>
              <a:rPr lang="en-US" altLang="ko-KR" sz="3000" b="1" dirty="0"/>
              <a:t>-</a:t>
            </a:r>
            <a:r>
              <a:rPr lang="ko-KR" altLang="en-US" sz="3000" b="1" dirty="0" err="1"/>
              <a:t>이즈모지방</a:t>
            </a:r>
            <a:r>
              <a:rPr lang="ko-KR" altLang="en-US" sz="3000" b="1" dirty="0"/>
              <a:t> </a:t>
            </a:r>
            <a:r>
              <a:rPr lang="en-US" altLang="ko-KR" sz="3000" b="1" dirty="0"/>
              <a:t>: </a:t>
            </a:r>
            <a:r>
              <a:rPr lang="ko-KR" altLang="en-US" sz="3000" b="1" dirty="0" err="1"/>
              <a:t>오쿠니누시</a:t>
            </a:r>
            <a:endParaRPr lang="en-US" altLang="ko-KR" sz="3000" b="1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500256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9CDB740-BC9F-AB52-32C6-D93FB2E51096}"/>
              </a:ext>
            </a:extLst>
          </p:cNvPr>
          <p:cNvSpPr/>
          <p:nvPr/>
        </p:nvSpPr>
        <p:spPr>
          <a:xfrm>
            <a:off x="330200" y="1390186"/>
            <a:ext cx="11582398" cy="529001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628060" y="1576039"/>
            <a:ext cx="3107474" cy="496446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79082" y="1582416"/>
            <a:ext cx="11233832" cy="49580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200" b="1" dirty="0"/>
              <a:t>6) </a:t>
            </a:r>
            <a:r>
              <a:rPr lang="ko-KR" altLang="en-US" sz="3200" b="1" dirty="0"/>
              <a:t>천손강림신화</a:t>
            </a:r>
            <a:endParaRPr lang="en-US" altLang="ko-KR" sz="3200" b="1" dirty="0"/>
          </a:p>
          <a:p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아마테라스의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손자 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니니기노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미코토가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‘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삼종의 신기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’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를 가지고 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‘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다카치호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’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에 강림함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endParaRPr lang="en-US" altLang="ko-KR" sz="32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이때부터 하늘의 신들에 의한 지상지배 시작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endParaRPr lang="en-US" altLang="ko-KR" sz="32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목적 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천황에 의한 일본 지배의 정당성을 확보</a:t>
            </a:r>
            <a:endParaRPr lang="en-US" altLang="ko-KR" sz="32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2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다카치호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: 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벼이삭이라는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뜻 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벼농사 문화 반영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6446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F6BE503F-0E1E-E88D-195E-83E9B30A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30" y="1431875"/>
            <a:ext cx="3378492" cy="50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2BEEA5-A514-76F0-55F9-FF3C3169DB2F}"/>
              </a:ext>
            </a:extLst>
          </p:cNvPr>
          <p:cNvSpPr/>
          <p:nvPr/>
        </p:nvSpPr>
        <p:spPr>
          <a:xfrm>
            <a:off x="330200" y="1390186"/>
            <a:ext cx="11582398" cy="51934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3" y="1761894"/>
            <a:ext cx="10921011" cy="10727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7)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성혼 설화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니니기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고노하나사쿠야히메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에게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반해 결혼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히메가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하루만에 회임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니니기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이를 의심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히메는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자신의 결백을 증명하기 위해 불을 지른 방에서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호데리와</a:t>
            </a: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를 출산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호데리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불과 가까운 곳에서 태어남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불과 먼 곳에서 태어남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grpSp>
        <p:nvGrpSpPr>
          <p:cNvPr id="4" name="组合 24">
            <a:extLst>
              <a:ext uri="{FF2B5EF4-FFF2-40B4-BE49-F238E27FC236}">
                <a16:creationId xmlns:a16="http://schemas.microsoft.com/office/drawing/2014/main" id="{725BE3A5-25E0-6C99-343F-D4028A0B1DA6}"/>
              </a:ext>
            </a:extLst>
          </p:cNvPr>
          <p:cNvGrpSpPr/>
          <p:nvPr/>
        </p:nvGrpSpPr>
        <p:grpSpPr>
          <a:xfrm>
            <a:off x="8509470" y="1728438"/>
            <a:ext cx="3107474" cy="4718081"/>
            <a:chOff x="6159190" y="1620644"/>
            <a:chExt cx="2553629" cy="2940205"/>
          </a:xfrm>
        </p:grpSpPr>
        <p:cxnSp>
          <p:nvCxnSpPr>
            <p:cNvPr id="5" name="直接连接符 10">
              <a:extLst>
                <a:ext uri="{FF2B5EF4-FFF2-40B4-BE49-F238E27FC236}">
                  <a16:creationId xmlns:a16="http://schemas.microsoft.com/office/drawing/2014/main" id="{38AD6A9D-B578-3EFF-0A32-BDCEAAFCB319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2">
              <a:extLst>
                <a:ext uri="{FF2B5EF4-FFF2-40B4-BE49-F238E27FC236}">
                  <a16:creationId xmlns:a16="http://schemas.microsoft.com/office/drawing/2014/main" id="{583C6734-D39D-D654-4E72-0521F6EA923A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18">
              <a:extLst>
                <a:ext uri="{FF2B5EF4-FFF2-40B4-BE49-F238E27FC236}">
                  <a16:creationId xmlns:a16="http://schemas.microsoft.com/office/drawing/2014/main" id="{DF15FB50-CE5B-76B8-FEFF-1B008E83F0B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1">
              <a:extLst>
                <a:ext uri="{FF2B5EF4-FFF2-40B4-BE49-F238E27FC236}">
                  <a16:creationId xmlns:a16="http://schemas.microsoft.com/office/drawing/2014/main" id="{84077A02-6305-78E8-5289-596D2874BD61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25">
            <a:extLst>
              <a:ext uri="{FF2B5EF4-FFF2-40B4-BE49-F238E27FC236}">
                <a16:creationId xmlns:a16="http://schemas.microsoft.com/office/drawing/2014/main" id="{522FF04F-A98F-D8FA-CAC6-2BC8AF44B1C4}"/>
              </a:ext>
            </a:extLst>
          </p:cNvPr>
          <p:cNvGrpSpPr/>
          <p:nvPr/>
        </p:nvGrpSpPr>
        <p:grpSpPr>
          <a:xfrm rot="10800000">
            <a:off x="584427" y="1728438"/>
            <a:ext cx="3357669" cy="4718080"/>
            <a:chOff x="6159190" y="1620644"/>
            <a:chExt cx="2553629" cy="2940205"/>
          </a:xfrm>
        </p:grpSpPr>
        <p:cxnSp>
          <p:nvCxnSpPr>
            <p:cNvPr id="14" name="直接连接符 26">
              <a:extLst>
                <a:ext uri="{FF2B5EF4-FFF2-40B4-BE49-F238E27FC236}">
                  <a16:creationId xmlns:a16="http://schemas.microsoft.com/office/drawing/2014/main" id="{4212730C-3B5F-E966-DE9F-A966752D31D9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27">
              <a:extLst>
                <a:ext uri="{FF2B5EF4-FFF2-40B4-BE49-F238E27FC236}">
                  <a16:creationId xmlns:a16="http://schemas.microsoft.com/office/drawing/2014/main" id="{4B6C1821-C39D-1073-A818-E405E13E7A6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28">
              <a:extLst>
                <a:ext uri="{FF2B5EF4-FFF2-40B4-BE49-F238E27FC236}">
                  <a16:creationId xmlns:a16="http://schemas.microsoft.com/office/drawing/2014/main" id="{6A8AD82D-D983-C417-AB0A-476B66FB8B15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29">
              <a:extLst>
                <a:ext uri="{FF2B5EF4-FFF2-40B4-BE49-F238E27FC236}">
                  <a16:creationId xmlns:a16="http://schemas.microsoft.com/office/drawing/2014/main" id="{88EC3644-7B16-DF20-5582-466568E34B8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2BEEA5-A514-76F0-55F9-FF3C3169DB2F}"/>
              </a:ext>
            </a:extLst>
          </p:cNvPr>
          <p:cNvSpPr/>
          <p:nvPr/>
        </p:nvSpPr>
        <p:spPr>
          <a:xfrm>
            <a:off x="330200" y="1390186"/>
            <a:ext cx="11582398" cy="51934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357070" y="1576038"/>
            <a:ext cx="3107474" cy="471808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3" y="1761894"/>
            <a:ext cx="11495329" cy="10727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7)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성혼 설화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상징성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니니기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야마토정권의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주권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고노하나사쿠야히메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규슈의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하야토족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규슈의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하야토족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여인과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결혼함으로서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그들을 복종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국가적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정치적 기도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71808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1ADD6E6-1204-CDE6-F432-57963D82C1D0}"/>
              </a:ext>
            </a:extLst>
          </p:cNvPr>
          <p:cNvSpPr/>
          <p:nvPr/>
        </p:nvSpPr>
        <p:spPr>
          <a:xfrm>
            <a:off x="330200" y="1390186"/>
            <a:ext cx="11582398" cy="528493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42397" y="1576040"/>
            <a:ext cx="3107474" cy="487308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0825506" cy="215721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인간이 수명을 갖게 된 이유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오야츠미의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2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명의 딸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고노하나사쿠야히메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이와나가히메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고노하나사쿠야히메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결혼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나무에 꽃이 피는 것처럼 번영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이와나가히메와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결혼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생명은 바위처럼 영원할 것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니니기는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이쁜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고노하나사쿠야히메와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결혼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나라는 번영하지만 영원하지 못한 수명을 갖게 됨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9"/>
            <a:ext cx="3357669" cy="487308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2BEEA5-A514-76F0-55F9-FF3C3169DB2F}"/>
              </a:ext>
            </a:extLst>
          </p:cNvPr>
          <p:cNvSpPr/>
          <p:nvPr/>
        </p:nvSpPr>
        <p:spPr>
          <a:xfrm>
            <a:off x="330200" y="1390186"/>
            <a:ext cx="11582398" cy="51934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357070" y="1576038"/>
            <a:ext cx="3107474" cy="471808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3" y="1761894"/>
            <a:ext cx="11495329" cy="10727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8)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우미노사치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야마노사치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신화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호데리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에게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빌린 낚시바늘을 잃어버림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화가난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호데리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에게 찾아오라고 시킴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는 바다로 바늘을 찾으러 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용궁으로 간 호오리는 해신의 딸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＇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도요타마히메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＇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와 만나 결혼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3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년이 지난 뒤 바다로 온 이유를 떠올린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해신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 낚시바늘을 찾아주며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소금으로된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2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개의 구슬을 주며 지상으로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올려보냄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71808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2BEEA5-A514-76F0-55F9-FF3C3169DB2F}"/>
              </a:ext>
            </a:extLst>
          </p:cNvPr>
          <p:cNvSpPr/>
          <p:nvPr/>
        </p:nvSpPr>
        <p:spPr>
          <a:xfrm>
            <a:off x="330200" y="1390186"/>
            <a:ext cx="11582398" cy="51934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357070" y="1576038"/>
            <a:ext cx="3107474" cy="471808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56463" y="1576037"/>
            <a:ext cx="11495329" cy="10727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8)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우미노사치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야마노사치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신화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 지상으로 돌아가 밭을 만들자 해신의 힘으로 농작물 번영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호데리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이를 질투해 호오리를 공격함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는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시오미치타마</a:t>
            </a:r>
            <a:r>
              <a:rPr lang="en-US" altLang="ko-KR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만조</a:t>
            </a:r>
            <a:r>
              <a:rPr lang="en-US" altLang="ko-KR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를 던져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호데리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물에 빠뜨림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호데리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용서를 구하자 호오리는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시오히노타마</a:t>
            </a:r>
            <a:r>
              <a:rPr lang="en-US" altLang="ko-KR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간조</a:t>
            </a:r>
            <a:r>
              <a:rPr lang="en-US" altLang="ko-KR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를 던져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살려줌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71808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2BEEA5-A514-76F0-55F9-FF3C3169DB2F}"/>
              </a:ext>
            </a:extLst>
          </p:cNvPr>
          <p:cNvSpPr/>
          <p:nvPr/>
        </p:nvSpPr>
        <p:spPr>
          <a:xfrm>
            <a:off x="330200" y="1390186"/>
            <a:ext cx="11582398" cy="51934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357070" y="1576038"/>
            <a:ext cx="3107474" cy="471808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56463" y="1576037"/>
            <a:ext cx="11495329" cy="10727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8)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우미노사치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야마노사치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신화 영상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  <a:hlinkClick r:id="rId2"/>
              </a:rPr>
              <a:t>https://www.youtube.com/watch?v=QGLCp1GSRZc&amp;feature=youtu.be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71808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ABA3FA-C3FD-6A5B-1723-9B1D68351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464" y="2773279"/>
            <a:ext cx="5395869" cy="39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2BEEA5-A514-76F0-55F9-FF3C3169DB2F}"/>
              </a:ext>
            </a:extLst>
          </p:cNvPr>
          <p:cNvSpPr/>
          <p:nvPr/>
        </p:nvSpPr>
        <p:spPr>
          <a:xfrm>
            <a:off x="236561" y="1363137"/>
            <a:ext cx="11582398" cy="51934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357070" y="1576038"/>
            <a:ext cx="3107474" cy="471808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32027" y="1603087"/>
            <a:ext cx="11842215" cy="10727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신화의 정리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역사적 관점 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28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야마토조정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28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), </a:t>
            </a: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규슈의 </a:t>
            </a:r>
            <a:r>
              <a:rPr lang="ko-KR" altLang="en-US" sz="28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하야토족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28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호데리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 </a:t>
            </a: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복속</a:t>
            </a:r>
            <a:endParaRPr lang="en-US" altLang="ko-KR" sz="28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28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신앙적 관점 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28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니니기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하늘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 + </a:t>
            </a:r>
            <a:r>
              <a:rPr lang="ko-KR" altLang="en-US" sz="28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고노하나사쿠야히메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산신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땅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</a:p>
          <a:p>
            <a:pPr marL="457200" indent="-457200">
              <a:buFontTx/>
              <a:buChar char="-"/>
            </a:pPr>
            <a:endParaRPr lang="en-US" altLang="ko-KR" sz="28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+</a:t>
            </a:r>
            <a:r>
              <a:rPr lang="ko-KR" altLang="en-US" sz="28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도요타마히메</a:t>
            </a: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땅과 물 </a:t>
            </a:r>
            <a:r>
              <a:rPr lang="en-US" altLang="ko-KR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28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농작의 번영</a:t>
            </a:r>
            <a:endParaRPr lang="en-US" altLang="ko-KR" sz="28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28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71808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7006B6D-19DE-81FE-F4E7-216AFC5D3A9D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370AF54-C7FF-476D-BEC6-6B370D2944AC}"/>
              </a:ext>
            </a:extLst>
          </p:cNvPr>
          <p:cNvCxnSpPr>
            <a:cxnSpLocks/>
          </p:cNvCxnSpPr>
          <p:nvPr/>
        </p:nvCxnSpPr>
        <p:spPr>
          <a:xfrm flipV="1">
            <a:off x="661638" y="3585539"/>
            <a:ext cx="10512129" cy="62741"/>
          </a:xfrm>
          <a:prstGeom prst="line">
            <a:avLst/>
          </a:prstGeom>
          <a:ln w="19050">
            <a:solidFill>
              <a:srgbClr val="1C53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19ED20CE-E8C0-44E7-83D6-EFAA943313B1}"/>
              </a:ext>
            </a:extLst>
          </p:cNvPr>
          <p:cNvSpPr/>
          <p:nvPr/>
        </p:nvSpPr>
        <p:spPr>
          <a:xfrm>
            <a:off x="1816719" y="3463037"/>
            <a:ext cx="367990" cy="3679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185BD9C7-067F-4664-BCCE-A12860911865}"/>
              </a:ext>
            </a:extLst>
          </p:cNvPr>
          <p:cNvSpPr/>
          <p:nvPr/>
        </p:nvSpPr>
        <p:spPr>
          <a:xfrm>
            <a:off x="4220736" y="3489057"/>
            <a:ext cx="367990" cy="3679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8F803BD9-0A3B-4634-8B93-05950800BAB5}"/>
              </a:ext>
            </a:extLst>
          </p:cNvPr>
          <p:cNvSpPr/>
          <p:nvPr/>
        </p:nvSpPr>
        <p:spPr>
          <a:xfrm>
            <a:off x="7124827" y="3426316"/>
            <a:ext cx="367990" cy="3679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F803BD9-0A3B-4634-8B93-05950800BAB5}"/>
              </a:ext>
            </a:extLst>
          </p:cNvPr>
          <p:cNvSpPr/>
          <p:nvPr/>
        </p:nvSpPr>
        <p:spPr>
          <a:xfrm>
            <a:off x="9528844" y="3383118"/>
            <a:ext cx="367990" cy="3679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A8D9769-391B-418E-85CE-D9CA3153D001}"/>
              </a:ext>
            </a:extLst>
          </p:cNvPr>
          <p:cNvSpPr txBox="1"/>
          <p:nvPr/>
        </p:nvSpPr>
        <p:spPr>
          <a:xfrm>
            <a:off x="207690" y="4051414"/>
            <a:ext cx="3650877" cy="17077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O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·</a:t>
            </a:r>
            <a:r>
              <a:rPr lang="en-US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 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여왕 </a:t>
            </a:r>
            <a:r>
              <a:rPr lang="ko-KR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히미코의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 통치</a:t>
            </a:r>
            <a:endParaRPr lang="en-US" altLang="ko-KR" sz="3000" b="1" dirty="0">
              <a:solidFill>
                <a:schemeClr val="tx1">
                  <a:lumMod val="95000"/>
                  <a:lumOff val="5000"/>
                </a:schemeClr>
              </a:solidFill>
              <a:latin typeface="NanumGothic"/>
              <a:ea typeface="NanumGothic"/>
            </a:endParaRPr>
          </a:p>
          <a:p>
            <a:r>
              <a:rPr lang="ko-KO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·</a:t>
            </a:r>
            <a:r>
              <a:rPr lang="en-US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 30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개의 소국이 </a:t>
            </a:r>
            <a:r>
              <a:rPr lang="en-US" altLang="ko-K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＇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위</a:t>
            </a:r>
            <a:r>
              <a:rPr lang="en-US" altLang="ko-K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’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나라에 조공</a:t>
            </a:r>
            <a:endParaRPr lang="zh-CN" alt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副标题 8">
            <a:extLst>
              <a:ext uri="{FF2B5EF4-FFF2-40B4-BE49-F238E27FC236}">
                <a16:creationId xmlns:a16="http://schemas.microsoft.com/office/drawing/2014/main" id="{A09B1747-BD01-8993-91C0-A476C94C6602}"/>
              </a:ext>
            </a:extLst>
          </p:cNvPr>
          <p:cNvSpPr txBox="1"/>
          <p:nvPr/>
        </p:nvSpPr>
        <p:spPr>
          <a:xfrm>
            <a:off x="-632835" y="518972"/>
            <a:ext cx="5868177" cy="979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4300" b="1" dirty="0">
                <a:solidFill>
                  <a:schemeClr val="bg1"/>
                </a:solidFill>
              </a:rPr>
              <a:t>Ⅰ</a:t>
            </a:r>
            <a:r>
              <a:rPr lang="en-US" altLang="ko-KR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.</a:t>
            </a:r>
            <a:r>
              <a:rPr lang="ko-KR" altLang="en-US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문학의 배경</a:t>
            </a:r>
            <a:br>
              <a:rPr lang="en-US" altLang="ko-KR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</a:br>
            <a:r>
              <a:rPr lang="en-US" altLang="ko-KR" sz="3200" b="1" dirty="0">
                <a:solidFill>
                  <a:srgbClr val="FFC000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(</a:t>
            </a:r>
            <a:r>
              <a:rPr lang="en-US" altLang="ko-KR" sz="32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1)</a:t>
            </a:r>
            <a:r>
              <a:rPr lang="ko-KR" altLang="en-US" sz="32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정치적 문학 배경</a:t>
            </a:r>
            <a:endParaRPr lang="zh-CN" altLang="en-US" sz="3200" b="1" dirty="0">
              <a:solidFill>
                <a:srgbClr val="FFC000"/>
              </a:solidFill>
            </a:endParaRPr>
          </a:p>
          <a:p>
            <a:endParaRPr lang="zh-CN" altLang="en-US" dirty="0"/>
          </a:p>
        </p:txBody>
      </p:sp>
      <p:sp>
        <p:nvSpPr>
          <p:cNvPr id="9" name="副标题 8">
            <a:extLst>
              <a:ext uri="{FF2B5EF4-FFF2-40B4-BE49-F238E27FC236}">
                <a16:creationId xmlns:a16="http://schemas.microsoft.com/office/drawing/2014/main" id="{BA1244E8-A2C1-9865-240B-29CB753A6C82}"/>
              </a:ext>
            </a:extLst>
          </p:cNvPr>
          <p:cNvSpPr txBox="1"/>
          <p:nvPr/>
        </p:nvSpPr>
        <p:spPr>
          <a:xfrm>
            <a:off x="1198104" y="3415058"/>
            <a:ext cx="1521924" cy="576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3</a:t>
            </a:r>
            <a:r>
              <a:rPr lang="ko-KR" altLang="en-US" b="1" dirty="0"/>
              <a:t>세기</a:t>
            </a:r>
            <a:endParaRPr lang="zh-CN" altLang="en-US" b="1" dirty="0"/>
          </a:p>
        </p:txBody>
      </p:sp>
      <p:sp>
        <p:nvSpPr>
          <p:cNvPr id="10" name="副标题 8">
            <a:extLst>
              <a:ext uri="{FF2B5EF4-FFF2-40B4-BE49-F238E27FC236}">
                <a16:creationId xmlns:a16="http://schemas.microsoft.com/office/drawing/2014/main" id="{6392F8FB-E0AA-70E4-7FC3-5A7F7620AF88}"/>
              </a:ext>
            </a:extLst>
          </p:cNvPr>
          <p:cNvSpPr txBox="1"/>
          <p:nvPr/>
        </p:nvSpPr>
        <p:spPr>
          <a:xfrm>
            <a:off x="3643769" y="3446662"/>
            <a:ext cx="1521924" cy="576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4</a:t>
            </a:r>
            <a:r>
              <a:rPr lang="ko-KR" altLang="en-US" b="1" dirty="0"/>
              <a:t>세기</a:t>
            </a:r>
            <a:endParaRPr lang="zh-CN" altLang="en-US" b="1" dirty="0"/>
          </a:p>
        </p:txBody>
      </p:sp>
      <p:sp>
        <p:nvSpPr>
          <p:cNvPr id="11" name="副标题 8">
            <a:extLst>
              <a:ext uri="{FF2B5EF4-FFF2-40B4-BE49-F238E27FC236}">
                <a16:creationId xmlns:a16="http://schemas.microsoft.com/office/drawing/2014/main" id="{78B11705-C270-1F1E-4BB1-9362F148DE9C}"/>
              </a:ext>
            </a:extLst>
          </p:cNvPr>
          <p:cNvSpPr txBox="1"/>
          <p:nvPr/>
        </p:nvSpPr>
        <p:spPr>
          <a:xfrm>
            <a:off x="6287473" y="3319743"/>
            <a:ext cx="2129085" cy="623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500" b="1" dirty="0"/>
              <a:t>5~6</a:t>
            </a:r>
            <a:r>
              <a:rPr lang="ko-KR" altLang="en-US" sz="3500" b="1" dirty="0"/>
              <a:t>세기</a:t>
            </a:r>
            <a:endParaRPr lang="zh-CN" altLang="en-US" sz="3500" b="1" dirty="0"/>
          </a:p>
        </p:txBody>
      </p:sp>
      <p:sp>
        <p:nvSpPr>
          <p:cNvPr id="12" name="副标题 8">
            <a:extLst>
              <a:ext uri="{FF2B5EF4-FFF2-40B4-BE49-F238E27FC236}">
                <a16:creationId xmlns:a16="http://schemas.microsoft.com/office/drawing/2014/main" id="{F3BFDBFF-A62C-48A4-5D96-E38EAEDE4A94}"/>
              </a:ext>
            </a:extLst>
          </p:cNvPr>
          <p:cNvSpPr txBox="1"/>
          <p:nvPr/>
        </p:nvSpPr>
        <p:spPr>
          <a:xfrm>
            <a:off x="8951877" y="3357545"/>
            <a:ext cx="1521924" cy="576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b="1" dirty="0"/>
              <a:t>7</a:t>
            </a:r>
            <a:r>
              <a:rPr lang="ko-KR" altLang="en-US" b="1" dirty="0"/>
              <a:t>세기</a:t>
            </a:r>
            <a:endParaRPr lang="zh-CN" altLang="en-US" b="1" dirty="0"/>
          </a:p>
        </p:txBody>
      </p:sp>
      <p:sp>
        <p:nvSpPr>
          <p:cNvPr id="20" name="文本框 50">
            <a:extLst>
              <a:ext uri="{FF2B5EF4-FFF2-40B4-BE49-F238E27FC236}">
                <a16:creationId xmlns:a16="http://schemas.microsoft.com/office/drawing/2014/main" id="{DAC5D3AC-2A1D-4B3D-7081-237C431832C6}"/>
              </a:ext>
            </a:extLst>
          </p:cNvPr>
          <p:cNvSpPr txBox="1"/>
          <p:nvPr/>
        </p:nvSpPr>
        <p:spPr>
          <a:xfrm>
            <a:off x="2720028" y="2506336"/>
            <a:ext cx="3650877" cy="60730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O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·</a:t>
            </a:r>
            <a:r>
              <a:rPr lang="ko-KR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 야마토 조정 성립</a:t>
            </a:r>
            <a:endParaRPr lang="zh-CN" alt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本框 50">
            <a:extLst>
              <a:ext uri="{FF2B5EF4-FFF2-40B4-BE49-F238E27FC236}">
                <a16:creationId xmlns:a16="http://schemas.microsoft.com/office/drawing/2014/main" id="{71FF9940-9C7A-5833-0CBB-49A30093E62E}"/>
              </a:ext>
            </a:extLst>
          </p:cNvPr>
          <p:cNvSpPr txBox="1"/>
          <p:nvPr/>
        </p:nvSpPr>
        <p:spPr>
          <a:xfrm>
            <a:off x="4788533" y="4100366"/>
            <a:ext cx="5064387" cy="17077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O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·</a:t>
            </a:r>
            <a:r>
              <a:rPr lang="en-US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 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야마토 조정 정치적 정비</a:t>
            </a:r>
            <a:br>
              <a:rPr lang="en-US" altLang="ko-K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</a:br>
            <a:r>
              <a:rPr lang="ko-KO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·</a:t>
            </a:r>
            <a:r>
              <a:rPr lang="en-US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 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중국과 교류</a:t>
            </a:r>
            <a:endParaRPr lang="zh-CN" alt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文本框 50">
            <a:extLst>
              <a:ext uri="{FF2B5EF4-FFF2-40B4-BE49-F238E27FC236}">
                <a16:creationId xmlns:a16="http://schemas.microsoft.com/office/drawing/2014/main" id="{C6A0C031-77C1-29F5-6931-7BB1334B17CD}"/>
              </a:ext>
            </a:extLst>
          </p:cNvPr>
          <p:cNvSpPr txBox="1"/>
          <p:nvPr/>
        </p:nvSpPr>
        <p:spPr>
          <a:xfrm>
            <a:off x="7383584" y="2060499"/>
            <a:ext cx="4392804" cy="10766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ko-KO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·</a:t>
            </a:r>
            <a:r>
              <a:rPr lang="en-US" altLang="ko-KO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 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황실 중심의 중앙집권적 </a:t>
            </a:r>
            <a:r>
              <a:rPr lang="en-US" altLang="ko-K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‘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통일국가</a:t>
            </a:r>
            <a:r>
              <a:rPr lang="en-US" altLang="ko-K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’ </a:t>
            </a:r>
            <a:r>
              <a:rPr lang="ko-KR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numGothic"/>
                <a:ea typeface="NanumGothic"/>
              </a:rPr>
              <a:t>확립</a:t>
            </a:r>
            <a:endParaRPr lang="en-US" altLang="ko-KR" sz="3000" b="1" dirty="0">
              <a:solidFill>
                <a:schemeClr val="tx1">
                  <a:lumMod val="95000"/>
                  <a:lumOff val="5000"/>
                </a:schemeClr>
              </a:solidFill>
              <a:latin typeface="NanumGothic"/>
              <a:ea typeface="NanumGothic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BF61180-DB39-2A89-6E2D-A659CF17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9" y="1017768"/>
            <a:ext cx="38100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0AFE3CC-D711-1145-294F-946DE197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13" y="2197969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2BEEA5-A514-76F0-55F9-FF3C3169DB2F}"/>
              </a:ext>
            </a:extLst>
          </p:cNvPr>
          <p:cNvSpPr/>
          <p:nvPr/>
        </p:nvSpPr>
        <p:spPr>
          <a:xfrm>
            <a:off x="330200" y="1390186"/>
            <a:ext cx="11582398" cy="51934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357070" y="1576038"/>
            <a:ext cx="3107474" cy="471808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56463" y="1576037"/>
            <a:ext cx="11495329" cy="10727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9)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진무 천황의 탄생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도요타마히메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임신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</a:p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천신의 아들을 바다에서 낳을 수 없다며 육지로 올라옴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아이를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낳을때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원래의 모습으로 돌아가기에 </a:t>
            </a: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에게 출산 장면을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보지말라고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부탁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하지만 궁금했던 </a:t>
            </a: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호오리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는 악어의 모습으로 변해 있던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히메를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보고 도망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자신의 모습을 본 것을 부끄러워한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히메는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아기를 두고 바다로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돌아감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이때 낳은 아기가 일본 최초의 천황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u="sng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진무천황</a:t>
            </a:r>
            <a:endParaRPr lang="en-US" altLang="ko-KR" sz="3000" b="1" u="sng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71808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2BEEA5-A514-76F0-55F9-FF3C3169DB2F}"/>
              </a:ext>
            </a:extLst>
          </p:cNvPr>
          <p:cNvSpPr/>
          <p:nvPr/>
        </p:nvSpPr>
        <p:spPr>
          <a:xfrm>
            <a:off x="330200" y="1390186"/>
            <a:ext cx="11582398" cy="51934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357070" y="1576038"/>
            <a:ext cx="3107474" cy="471808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56463" y="1576037"/>
            <a:ext cx="11495329" cy="10727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9)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진무 천황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아마테라스의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손자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니니기의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3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대 손이다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다카마가하라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신화와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천황가의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계보를 합침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천황에 의한 일본 지배의 정당성을 확보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진무 천황의 무덤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나라현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가시와라시의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가시하라신궁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도요타마히메가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진무 천황을 낳은 곳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미야자키의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우도신궁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71808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828D509-26FF-3B63-324C-87721A49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28" y="1657814"/>
            <a:ext cx="4363059" cy="41439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0015E69-3B25-063B-7A6B-C0D36B08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35" y="1657814"/>
            <a:ext cx="3667637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709F8B4-A939-49CB-AC4F-F760B795F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75014" r="59949" b="1680"/>
          <a:stretch>
            <a:fillRect/>
          </a:stretch>
        </p:blipFill>
        <p:spPr>
          <a:xfrm rot="1153107">
            <a:off x="7776074" y="2779750"/>
            <a:ext cx="2339244" cy="19196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E217388-A3C2-4B1D-9418-3EAC1D1C0F63}"/>
              </a:ext>
            </a:extLst>
          </p:cNvPr>
          <p:cNvSpPr/>
          <p:nvPr/>
        </p:nvSpPr>
        <p:spPr>
          <a:xfrm>
            <a:off x="3052307" y="2336550"/>
            <a:ext cx="2114425" cy="1092450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B9861C-D8F3-4B9A-970D-D664158B5064}"/>
              </a:ext>
            </a:extLst>
          </p:cNvPr>
          <p:cNvSpPr/>
          <p:nvPr/>
        </p:nvSpPr>
        <p:spPr>
          <a:xfrm>
            <a:off x="5041295" y="2169724"/>
            <a:ext cx="2300868" cy="1065635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A193684-3505-4C6E-965A-1CAE51C89C80}"/>
              </a:ext>
            </a:extLst>
          </p:cNvPr>
          <p:cNvSpPr/>
          <p:nvPr/>
        </p:nvSpPr>
        <p:spPr>
          <a:xfrm>
            <a:off x="7216726" y="2407613"/>
            <a:ext cx="2114425" cy="1092451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副标题 8">
            <a:extLst>
              <a:ext uri="{FF2B5EF4-FFF2-40B4-BE49-F238E27FC236}">
                <a16:creationId xmlns:a16="http://schemas.microsoft.com/office/drawing/2014/main" id="{FA0F40EB-A3D3-4614-8393-DF7FE8F2EC41}"/>
              </a:ext>
            </a:extLst>
          </p:cNvPr>
          <p:cNvSpPr txBox="1"/>
          <p:nvPr/>
        </p:nvSpPr>
        <p:spPr>
          <a:xfrm>
            <a:off x="3161911" y="2552534"/>
            <a:ext cx="5868177" cy="97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5400" b="1" dirty="0">
                <a:solidFill>
                  <a:schemeClr val="bg1"/>
                </a:solidFill>
              </a:rPr>
              <a:t>Ⅲ</a:t>
            </a:r>
            <a:r>
              <a:rPr lang="en-US" altLang="ko-KR" sz="54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54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5400" b="1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2" name="文本框 23">
            <a:extLst>
              <a:ext uri="{FF2B5EF4-FFF2-40B4-BE49-F238E27FC236}">
                <a16:creationId xmlns:a16="http://schemas.microsoft.com/office/drawing/2014/main" id="{6F4A86D0-7423-FAD9-E6B6-7BC79AA337D3}"/>
              </a:ext>
            </a:extLst>
          </p:cNvPr>
          <p:cNvSpPr txBox="1"/>
          <p:nvPr/>
        </p:nvSpPr>
        <p:spPr>
          <a:xfrm>
            <a:off x="1825924" y="4331645"/>
            <a:ext cx="11914470" cy="10820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US" altLang="ko-KR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(1)</a:t>
            </a:r>
            <a:r>
              <a:rPr lang="ko-KR" altLang="en-US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운문문학의 배경    </a:t>
            </a:r>
            <a:r>
              <a:rPr lang="en-US" altLang="ko-KR" sz="3000" b="1" dirty="0">
                <a:solidFill>
                  <a:schemeClr val="accent2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 err="1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망요슈</a:t>
            </a:r>
            <a:r>
              <a:rPr lang="en-US" altLang="ko-KR" sz="3000" b="1" dirty="0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     </a:t>
            </a:r>
            <a:r>
              <a:rPr lang="en-US" altLang="ko-KR" sz="3000" b="1" dirty="0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6DD8973-92B8-08DA-A51C-3FDB2F7D529E}"/>
              </a:ext>
            </a:extLst>
          </p:cNvPr>
          <p:cNvSpPr/>
          <p:nvPr/>
        </p:nvSpPr>
        <p:spPr>
          <a:xfrm>
            <a:off x="330200" y="1390186"/>
            <a:ext cx="11582398" cy="531541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540992" y="1576038"/>
            <a:ext cx="3107474" cy="4873077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3" y="1761894"/>
            <a:ext cx="11104931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문학은 원래 운문에서 시작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초기 문학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협동작업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남녀 교류의 장 등 집단의 노래에서 탄생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평소와는 다른 언어행위가 최초의 문학의 형태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200" b="1" dirty="0" err="1"/>
              <a:t>고토다마신앙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言霊信仰</a:t>
            </a:r>
            <a:r>
              <a:rPr lang="en-US" altLang="ko-KR" sz="3200" b="1" dirty="0"/>
              <a:t>)</a:t>
            </a:r>
          </a:p>
          <a:p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말에 깃들고 믿어지는 영적인 힘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873082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594734" y="568746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(1)</a:t>
            </a:r>
            <a:r>
              <a:rPr lang="ko-KR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운문문학의 배경</a:t>
            </a:r>
            <a:endParaRPr lang="zh-CN" altLang="en-US" sz="3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04CA043-203D-EA20-557E-10032FCAC7FA}"/>
              </a:ext>
            </a:extLst>
          </p:cNvPr>
          <p:cNvSpPr/>
          <p:nvPr/>
        </p:nvSpPr>
        <p:spPr>
          <a:xfrm>
            <a:off x="330200" y="1390186"/>
            <a:ext cx="11582398" cy="531541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87593" y="1576039"/>
            <a:ext cx="3107474" cy="499240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105153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indent="-514350">
              <a:buAutoNum type="arabicPeriod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나라시대 말기 대륙의 영향으로 가요에 새로운 바람이 붐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pPr marL="514350" indent="-514350">
              <a:buAutoNum type="arabicPeriod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514350" indent="-514350">
              <a:buAutoNum type="arabicPeriod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율령국가 건설되며 개인적인 의식이 싹틈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514350" indent="-514350">
              <a:buAutoNum type="arabicPeriod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514350" indent="-514350">
              <a:buAutoNum type="arabicPeriod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지식인들 사이에 개성적인 문학의 등장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514350" indent="-514350">
              <a:buAutoNum type="arabicPeriod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514350" indent="-514350">
              <a:buAutoNum type="arabicPeriod"/>
            </a:pPr>
            <a:r>
              <a:rPr lang="en-US" altLang="ko-KR" sz="3200" b="1" dirty="0"/>
              <a:t>5</a:t>
            </a:r>
            <a:r>
              <a:rPr lang="ko-KR" altLang="en-US" sz="3200" b="1" dirty="0"/>
              <a:t>・</a:t>
            </a:r>
            <a:r>
              <a:rPr lang="en-US" altLang="ko-KR" sz="3200" b="1" dirty="0"/>
              <a:t>7</a:t>
            </a:r>
            <a:r>
              <a:rPr lang="ko-KR" altLang="en-US" sz="3200" b="1" dirty="0"/>
              <a:t>음의 정형이 확립됨</a:t>
            </a:r>
            <a:endParaRPr lang="en-US" altLang="ko-KR" sz="3200" b="1" dirty="0"/>
          </a:p>
          <a:p>
            <a:pPr marL="514350" indent="-514350">
              <a:buAutoNum type="arabicPeriod"/>
            </a:pPr>
            <a:endParaRPr lang="en-US" altLang="ko-KR" sz="3200" b="1" dirty="0"/>
          </a:p>
          <a:p>
            <a:pPr marL="514350" indent="-514350">
              <a:buAutoNum type="arabicPeriod"/>
            </a:pP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오토모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야카모치가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고대 가요를 모아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&lt;</a:t>
            </a:r>
            <a:r>
              <a:rPr lang="ko-KR" altLang="en-US" sz="32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망요슈</a:t>
            </a:r>
            <a:r>
              <a:rPr lang="en-US" altLang="ko-KR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</a:t>
            </a:r>
            <a:r>
              <a:rPr lang="ko-KR" altLang="en-US" sz="32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를 편찬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40"/>
            <a:ext cx="3357669" cy="499240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594734" y="568746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망요슈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 descr="만요슈 - 나무위키">
            <a:extLst>
              <a:ext uri="{FF2B5EF4-FFF2-40B4-BE49-F238E27FC236}">
                <a16:creationId xmlns:a16="http://schemas.microsoft.com/office/drawing/2014/main" id="{6C0C4F87-2DE8-1C80-C3A6-541CFB73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61" y="1999618"/>
            <a:ext cx="5664517" cy="38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04CA043-203D-EA20-557E-10032FCAC7FA}"/>
              </a:ext>
            </a:extLst>
          </p:cNvPr>
          <p:cNvSpPr/>
          <p:nvPr/>
        </p:nvSpPr>
        <p:spPr>
          <a:xfrm>
            <a:off x="330200" y="1390186"/>
            <a:ext cx="11582398" cy="531541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87593" y="1576039"/>
            <a:ext cx="3107474" cy="499240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88693" y="2051171"/>
            <a:ext cx="1105153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&lt;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구성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</a:t>
            </a:r>
          </a:p>
          <a:p>
            <a:pPr algn="ctr"/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514350" indent="-514350" algn="ctr">
              <a:buAutoNum type="arabicPeriod"/>
            </a:pPr>
            <a:r>
              <a:rPr lang="ko-KR" altLang="en-US" sz="3200" b="1" dirty="0" err="1"/>
              <a:t>소몽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相聞）</a:t>
            </a:r>
            <a:r>
              <a:rPr lang="en-US" altLang="ko-KR" sz="3200" b="1" dirty="0"/>
              <a:t>; </a:t>
            </a:r>
            <a:r>
              <a:rPr lang="ko-KR" altLang="en-US" sz="3200" b="1" dirty="0"/>
              <a:t>사랑노래</a:t>
            </a:r>
            <a:endParaRPr lang="en-US" altLang="ko-KR" sz="3200" b="1" dirty="0"/>
          </a:p>
          <a:p>
            <a:pPr marL="514350" indent="-514350" algn="ctr">
              <a:buAutoNum type="arabicPeriod"/>
            </a:pPr>
            <a:endParaRPr lang="en-US" altLang="ko-KR" sz="3200" b="1" dirty="0"/>
          </a:p>
          <a:p>
            <a:pPr marL="514350" indent="-514350" algn="ctr">
              <a:buAutoNum type="arabicPeriod"/>
            </a:pPr>
            <a:r>
              <a:rPr lang="ko-KR" altLang="en-US" sz="3200" b="1" dirty="0"/>
              <a:t>방카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挽歌）</a:t>
            </a:r>
            <a:r>
              <a:rPr lang="en-US" altLang="ko-KR" sz="3200" b="1" dirty="0"/>
              <a:t>; </a:t>
            </a:r>
            <a:r>
              <a:rPr lang="ko-KR" altLang="en-US" sz="3200" b="1" dirty="0"/>
              <a:t>장례식노래</a:t>
            </a:r>
            <a:endParaRPr lang="en-US" altLang="ko-KR" sz="3200" b="1" dirty="0"/>
          </a:p>
          <a:p>
            <a:pPr marL="514350" indent="-514350" algn="ctr">
              <a:buAutoNum type="arabicPeriod"/>
            </a:pPr>
            <a:endParaRPr lang="en-US" altLang="ko-KR" sz="3200" b="1" dirty="0"/>
          </a:p>
          <a:p>
            <a:pPr marL="514350" indent="-514350" algn="ctr">
              <a:buAutoNum type="arabicPeriod"/>
            </a:pPr>
            <a:r>
              <a:rPr lang="ko-KR" altLang="en-US" sz="3200" b="1" dirty="0"/>
              <a:t>조카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雑歌</a:t>
            </a:r>
            <a:r>
              <a:rPr lang="en-US" altLang="ko-KR" sz="3200" b="1" dirty="0"/>
              <a:t>) ; </a:t>
            </a:r>
            <a:r>
              <a:rPr lang="ko-KR" altLang="en-US" sz="3200" b="1" dirty="0"/>
              <a:t>기타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40"/>
            <a:ext cx="3357669" cy="499240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594734" y="568746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망요슈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04CA043-203D-EA20-557E-10032FCAC7FA}"/>
              </a:ext>
            </a:extLst>
          </p:cNvPr>
          <p:cNvSpPr/>
          <p:nvPr/>
        </p:nvSpPr>
        <p:spPr>
          <a:xfrm>
            <a:off x="330200" y="1390186"/>
            <a:ext cx="11582398" cy="531541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87593" y="1576039"/>
            <a:ext cx="3107474" cy="499240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32027" y="1825647"/>
            <a:ext cx="1105153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표기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망요가나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algn="ctr"/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40"/>
            <a:ext cx="3357669" cy="499240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594734" y="568746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망요슈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776" name="Picture 8" descr="만요가나 - 위키백과, 우리 모두의 백과사전">
            <a:extLst>
              <a:ext uri="{FF2B5EF4-FFF2-40B4-BE49-F238E27FC236}">
                <a16:creationId xmlns:a16="http://schemas.microsoft.com/office/drawing/2014/main" id="{04D790A0-7D12-18C8-4D63-F0E08CCC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27" y="2508593"/>
            <a:ext cx="4511992" cy="40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만요가나. : 네이버 블로그">
            <a:extLst>
              <a:ext uri="{FF2B5EF4-FFF2-40B4-BE49-F238E27FC236}">
                <a16:creationId xmlns:a16="http://schemas.microsoft.com/office/drawing/2014/main" id="{EEA1E084-9D5B-CB31-C517-E85882D9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43" y="2600562"/>
            <a:ext cx="3958333" cy="38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04CA043-203D-EA20-557E-10032FCAC7FA}"/>
              </a:ext>
            </a:extLst>
          </p:cNvPr>
          <p:cNvSpPr/>
          <p:nvPr/>
        </p:nvSpPr>
        <p:spPr>
          <a:xfrm>
            <a:off x="330200" y="1390186"/>
            <a:ext cx="11582398" cy="531541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87593" y="1576039"/>
            <a:ext cx="3107474" cy="4992401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7" y="1698692"/>
            <a:ext cx="1105153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indent="-514350">
              <a:buAutoNum type="arabicPeriod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구니미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200" b="1" dirty="0"/>
              <a:t>国見</a:t>
            </a:r>
            <a:r>
              <a:rPr lang="en-US" altLang="ko-KR" sz="3200" b="1" dirty="0"/>
              <a:t>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의 노래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천황이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가구야마에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올라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구니미를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할 때 지은 노래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조메이천황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 *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구니미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나라를 보는 것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200" dirty="0"/>
          </a:p>
          <a:p>
            <a:r>
              <a:rPr lang="ko-KR" altLang="en-US" sz="3200" dirty="0" err="1"/>
              <a:t>야마토에는</a:t>
            </a:r>
            <a:r>
              <a:rPr lang="en-US" altLang="ko-KR" sz="3200" dirty="0"/>
              <a:t>/ </a:t>
            </a:r>
            <a:r>
              <a:rPr lang="ko-KR" altLang="en-US" sz="3200" dirty="0" err="1"/>
              <a:t>여러산이있어도</a:t>
            </a:r>
            <a:r>
              <a:rPr lang="en-US" altLang="ko-KR" sz="3200" dirty="0"/>
              <a:t>/ </a:t>
            </a:r>
            <a:r>
              <a:rPr lang="ko-KR" altLang="en-US" sz="3200" dirty="0" err="1"/>
              <a:t>특별히멋진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아마노가구야마에</a:t>
            </a:r>
            <a:r>
              <a:rPr lang="en-US" altLang="ko-KR" sz="3200" dirty="0"/>
              <a:t>/ </a:t>
            </a:r>
            <a:r>
              <a:rPr lang="ko-KR" altLang="en-US" sz="3200" dirty="0" err="1"/>
              <a:t>올라우리나라를</a:t>
            </a:r>
            <a:r>
              <a:rPr lang="en-US" altLang="ko-KR" sz="3200" dirty="0"/>
              <a:t>/</a:t>
            </a:r>
            <a:r>
              <a:rPr lang="ko-KR" altLang="en-US" sz="3200" dirty="0"/>
              <a:t>바라다보니</a:t>
            </a:r>
            <a:r>
              <a:rPr lang="en-US" altLang="ko-KR" sz="3200" dirty="0"/>
              <a:t>/ </a:t>
            </a:r>
            <a:r>
              <a:rPr lang="ko-KR" altLang="en-US" sz="3200" dirty="0" err="1"/>
              <a:t>들판에는여기저기</a:t>
            </a:r>
            <a:r>
              <a:rPr lang="en-US" altLang="ko-KR" sz="3200" dirty="0"/>
              <a:t>/ </a:t>
            </a:r>
            <a:r>
              <a:rPr lang="ko-KR" altLang="en-US" sz="3200" dirty="0" err="1"/>
              <a:t>연기피어오르고</a:t>
            </a:r>
            <a:r>
              <a:rPr lang="ko-KR" altLang="en-US" sz="3200" dirty="0"/>
              <a:t> </a:t>
            </a:r>
            <a:r>
              <a:rPr lang="ko-KR" altLang="en-US" sz="3200" dirty="0" err="1"/>
              <a:t>강에는오리떼가</a:t>
            </a:r>
            <a:r>
              <a:rPr lang="en-US" altLang="ko-KR" sz="3200" dirty="0"/>
              <a:t>/ </a:t>
            </a:r>
            <a:r>
              <a:rPr lang="ko-KR" altLang="en-US" sz="3200" dirty="0"/>
              <a:t>몰려다니니 </a:t>
            </a:r>
            <a:r>
              <a:rPr lang="ko-KR" altLang="en-US" sz="3200" dirty="0" err="1"/>
              <a:t>아름답다야마또</a:t>
            </a:r>
            <a:r>
              <a:rPr lang="en-US" altLang="ko-KR" sz="3200" dirty="0"/>
              <a:t>/ </a:t>
            </a:r>
            <a:r>
              <a:rPr lang="ko-KR" altLang="en-US" sz="3200" dirty="0"/>
              <a:t>이나라는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40"/>
            <a:ext cx="3357669" cy="4992400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594734" y="568746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망요슈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2)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아내를 그리워하는 노래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 err="1"/>
              <a:t>아와지에</a:t>
            </a:r>
            <a:r>
              <a:rPr lang="ko-KR" altLang="en-US" sz="3000" b="1" dirty="0"/>
              <a:t> 있는</a:t>
            </a:r>
            <a:r>
              <a:rPr lang="en-US" altLang="ko-KR" sz="3000" b="1" dirty="0"/>
              <a:t>/ </a:t>
            </a:r>
            <a:r>
              <a:rPr lang="ko-KR" altLang="en-US" sz="3000" b="1" dirty="0" err="1"/>
              <a:t>야지마가사키의</a:t>
            </a:r>
            <a:r>
              <a:rPr lang="ko-KR" altLang="en-US" sz="3000" b="1" dirty="0"/>
              <a:t> </a:t>
            </a:r>
            <a:r>
              <a:rPr lang="en-US" altLang="ko-KR" sz="3000" b="1" dirty="0"/>
              <a:t>/ </a:t>
            </a:r>
            <a:r>
              <a:rPr lang="ko-KR" altLang="en-US" sz="3000" b="1" dirty="0"/>
              <a:t>바닷바람에 아내가 묶어주었던 </a:t>
            </a:r>
            <a:r>
              <a:rPr lang="en-US" altLang="ko-KR" sz="3000" b="1" dirty="0"/>
              <a:t>/ </a:t>
            </a:r>
            <a:r>
              <a:rPr lang="ko-KR" altLang="en-US" sz="3000" b="1" dirty="0"/>
              <a:t>허리끈이 휘날리네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허리끈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옛날의 여행길은 죽음을 각오하고 가야 했기에 아내가 남편에게 주는 것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남녀의 잠자리를 나타내기도 함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사람과 사람을 연결해주는 것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副标题 8">
            <a:extLst>
              <a:ext uri="{FF2B5EF4-FFF2-40B4-BE49-F238E27FC236}">
                <a16:creationId xmlns:a16="http://schemas.microsoft.com/office/drawing/2014/main" id="{51F8796F-8C77-9484-4E63-7EA57FB12ABE}"/>
              </a:ext>
            </a:extLst>
          </p:cNvPr>
          <p:cNvSpPr txBox="1">
            <a:spLocks/>
          </p:cNvSpPr>
          <p:nvPr/>
        </p:nvSpPr>
        <p:spPr>
          <a:xfrm>
            <a:off x="-594734" y="568746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망요슈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2)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아내를 그리워하는 노래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 err="1"/>
              <a:t>아와지에</a:t>
            </a:r>
            <a:r>
              <a:rPr lang="ko-KR" altLang="en-US" sz="3000" b="1" dirty="0"/>
              <a:t> 있는</a:t>
            </a:r>
            <a:r>
              <a:rPr lang="en-US" altLang="ko-KR" sz="3000" b="1" dirty="0"/>
              <a:t>/ </a:t>
            </a:r>
            <a:r>
              <a:rPr lang="ko-KR" altLang="en-US" sz="3000" b="1" dirty="0" err="1"/>
              <a:t>야지마가사키의</a:t>
            </a:r>
            <a:r>
              <a:rPr lang="ko-KR" altLang="en-US" sz="3000" b="1" dirty="0"/>
              <a:t> </a:t>
            </a:r>
            <a:r>
              <a:rPr lang="en-US" altLang="ko-KR" sz="3000" b="1" dirty="0"/>
              <a:t>/ </a:t>
            </a:r>
            <a:r>
              <a:rPr lang="ko-KR" altLang="en-US" sz="3000" b="1" dirty="0"/>
              <a:t>바닷바람에 아내가 묶어주었던 </a:t>
            </a:r>
            <a:r>
              <a:rPr lang="en-US" altLang="ko-KR" sz="3000" b="1" dirty="0"/>
              <a:t>/ </a:t>
            </a:r>
            <a:r>
              <a:rPr lang="ko-KR" altLang="en-US" sz="3000" b="1" dirty="0"/>
              <a:t>허리끈이 휘날리네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허리끈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옛날의 여행길은 죽음을 각오하고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가야했기에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아내가 남편에게 주는 것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남녀의 잠자리를 나타내기도 함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사람과 사람을 연결해주는 것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副标题 8">
            <a:extLst>
              <a:ext uri="{FF2B5EF4-FFF2-40B4-BE49-F238E27FC236}">
                <a16:creationId xmlns:a16="http://schemas.microsoft.com/office/drawing/2014/main" id="{8902DB37-6791-461B-997C-23F273FD4C0B}"/>
              </a:ext>
            </a:extLst>
          </p:cNvPr>
          <p:cNvSpPr txBox="1">
            <a:spLocks/>
          </p:cNvSpPr>
          <p:nvPr/>
        </p:nvSpPr>
        <p:spPr>
          <a:xfrm>
            <a:off x="-594734" y="568746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망요슈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7A808DB-CE4C-EA61-73FF-4AE65C2EAC92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79927" y="1576039"/>
            <a:ext cx="3107474" cy="4206728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1971324" y="2120219"/>
            <a:ext cx="7649736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자연숭배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주술신앙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생활과 노동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주술이 불가분의 관계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주술과 축제가 생활의 중심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546685" y="1647156"/>
            <a:ext cx="3357669" cy="4087276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副标题 8">
            <a:extLst>
              <a:ext uri="{FF2B5EF4-FFF2-40B4-BE49-F238E27FC236}">
                <a16:creationId xmlns:a16="http://schemas.microsoft.com/office/drawing/2014/main" id="{8F6D1469-6BDB-B958-1149-0C362C51B608}"/>
              </a:ext>
            </a:extLst>
          </p:cNvPr>
          <p:cNvSpPr txBox="1"/>
          <p:nvPr/>
        </p:nvSpPr>
        <p:spPr>
          <a:xfrm>
            <a:off x="-632835" y="518972"/>
            <a:ext cx="5868177" cy="979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4300" b="1" dirty="0">
                <a:solidFill>
                  <a:schemeClr val="bg1"/>
                </a:solidFill>
              </a:rPr>
              <a:t>Ⅰ</a:t>
            </a:r>
            <a:r>
              <a:rPr lang="en-US" altLang="ko-KR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.</a:t>
            </a:r>
            <a:r>
              <a:rPr lang="ko-KR" altLang="en-US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문학의 배경</a:t>
            </a:r>
            <a:br>
              <a:rPr lang="en-US" altLang="ko-KR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</a:br>
            <a:r>
              <a:rPr lang="en-US" altLang="ko-K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사회적 문학 배경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zh-CN" altLang="en-US" dirty="0"/>
          </a:p>
        </p:txBody>
      </p:sp>
      <p:pic>
        <p:nvPicPr>
          <p:cNvPr id="10" name="Picture 2" descr="일본의 신앙 세계에 대해 알아보세요 | Travel Japan（일본정부관광국）">
            <a:extLst>
              <a:ext uri="{FF2B5EF4-FFF2-40B4-BE49-F238E27FC236}">
                <a16:creationId xmlns:a16="http://schemas.microsoft.com/office/drawing/2014/main" id="{FAE03B4F-EB76-C3CF-95F1-94F40CA7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15" y="1075233"/>
            <a:ext cx="7222979" cy="48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3)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사키모리의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노래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나라를 지키는 병사 혹은 그의 가족들의 노래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500" b="1" dirty="0"/>
              <a:t>변방을 지키러 </a:t>
            </a:r>
            <a:r>
              <a:rPr lang="en-US" altLang="ko-KR" sz="3500" b="1" dirty="0"/>
              <a:t>/ </a:t>
            </a:r>
            <a:r>
              <a:rPr lang="ko-KR" altLang="en-US" sz="3500" b="1" dirty="0"/>
              <a:t>떠나는 저 병사는</a:t>
            </a:r>
            <a:r>
              <a:rPr lang="en-US" altLang="ko-KR" sz="3500" b="1" dirty="0"/>
              <a:t>/ </a:t>
            </a:r>
            <a:r>
              <a:rPr lang="ko-KR" altLang="en-US" sz="3500" b="1" dirty="0"/>
              <a:t>누구 남편인가 묻는 사람이 부럽네</a:t>
            </a:r>
            <a:r>
              <a:rPr lang="en-US" altLang="ko-KR" sz="3500" b="1" dirty="0"/>
              <a:t>/ </a:t>
            </a:r>
            <a:r>
              <a:rPr lang="ko-KR" altLang="en-US" sz="3500" b="1" dirty="0"/>
              <a:t>아무 근심이 없으니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당시 일본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동북지역에 정권을 세움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규슈쪽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대륙과 접하여 있기에 오랑캐를 막기위해 병사를 보냄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먼거리를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보냈기 때문에 병사들이 도망쳐오기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쉽지않음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副标题 8">
            <a:extLst>
              <a:ext uri="{FF2B5EF4-FFF2-40B4-BE49-F238E27FC236}">
                <a16:creationId xmlns:a16="http://schemas.microsoft.com/office/drawing/2014/main" id="{1B34B016-1495-6000-6053-01350ECD68F3}"/>
              </a:ext>
            </a:extLst>
          </p:cNvPr>
          <p:cNvSpPr txBox="1">
            <a:spLocks/>
          </p:cNvSpPr>
          <p:nvPr/>
        </p:nvSpPr>
        <p:spPr>
          <a:xfrm>
            <a:off x="-594734" y="568746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망요슈</a:t>
            </a:r>
            <a:endParaRPr lang="zh-CN" altLang="en-US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배경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794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년 헤이안 천도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나라 말기 정치적 부패와 혼란을 바로잡기 위해서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견당사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폐지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대륙의 문화는 점차 일본적정서로 발전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후지와라노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미치나가의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섭관정치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후지와라의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딸을 후궁으로 들임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딸들이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심심할까봐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문학적인 학식을 가진 여성들을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후구의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말벗으로 들임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여류 문학이 발전한 이유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배경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794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년 헤이안 천도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나라 말기 정치적 부패와 혼란을 바로잡기 위해서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견당사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폐지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대륙의 문화는 점차 일본적정서로 발전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후지와라노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미치나가의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섭관정치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후지와라의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딸을 후궁으로 들임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딸들이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심심할까봐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문학적인 학식을 가진 여성들을 후궁의 말벗으로 들임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여류 문학이 발전한 이유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543534" y="1761894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우타아와세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歌合</a:t>
            </a:r>
            <a:r>
              <a:rPr lang="en-US" altLang="ko-KR" sz="3000" b="1" dirty="0"/>
              <a:t>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의 유행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귀족들의 집에 가인들이 모여 경합을 하는 것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수록기간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/>
              <a:t>고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古</a:t>
            </a:r>
            <a:r>
              <a:rPr lang="en-US" altLang="ko-KR" sz="3000" b="1" dirty="0"/>
              <a:t>);</a:t>
            </a:r>
            <a:r>
              <a:rPr lang="ko-KR" altLang="en-US" sz="3000" b="1" dirty="0" err="1"/>
              <a:t>망요슈이후의옛세대</a:t>
            </a:r>
            <a:r>
              <a:rPr lang="ko-KR" altLang="en-US" sz="3000" b="1" dirty="0"/>
              <a:t> </a:t>
            </a:r>
            <a:r>
              <a:rPr lang="en-US" altLang="ko-KR" sz="3000" b="1" dirty="0"/>
              <a:t>~ </a:t>
            </a:r>
            <a:r>
              <a:rPr lang="ko-KR" altLang="en-US" sz="3000" b="1" dirty="0"/>
              <a:t>금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今</a:t>
            </a:r>
            <a:r>
              <a:rPr lang="en-US" altLang="ko-KR" sz="3000" b="1" dirty="0"/>
              <a:t>);</a:t>
            </a:r>
            <a:r>
              <a:rPr lang="ko-KR" altLang="en-US" sz="3000" b="1" dirty="0"/>
              <a:t>편집당시</a:t>
            </a:r>
            <a:endParaRPr lang="en-US" altLang="ko-KR" sz="3000" b="1" dirty="0"/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편집자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기노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쓰라유키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기도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도모노리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오시코우치노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미쓰네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미부노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다다미네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망요슈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이후의 노래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1,100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수를 모음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전체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20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권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작자는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120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여 명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606BF0B-20D5-B11D-5CF9-A3DE3BE2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313" y="1947748"/>
            <a:ext cx="3429479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23275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구성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춘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上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下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하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추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上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下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동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축하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이별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여행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사물의 이름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사랑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(1~5),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애상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잡가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上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下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다양한 노래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오우타도코로의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노래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총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20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권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망요슈의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차이점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: </a:t>
            </a:r>
            <a:r>
              <a:rPr lang="ko-KR" altLang="en-US" sz="3000" b="1" u="sng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춘하추동의 계절감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을 정착시킴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Tx/>
              <a:buChar char="-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가장 많은 노래를 실은 사람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기노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쓰라유키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101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수를 수록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23275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1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소나무와 학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가도마쓰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문의 소나무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 </a:t>
            </a: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신년이 오는 것을 축하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E11C8C9-1705-BA51-CDC2-30BA4132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551" y="2293425"/>
            <a:ext cx="2387211" cy="3692719"/>
          </a:xfrm>
          <a:prstGeom prst="rect">
            <a:avLst/>
          </a:prstGeom>
        </p:spPr>
      </p:pic>
      <p:pic>
        <p:nvPicPr>
          <p:cNvPr id="1026" name="Picture 2" descr="카도 마츠 로열티 무료 사진, 그림, 이미지 그리고 스톡포토그래피. Image 47901893">
            <a:extLst>
              <a:ext uri="{FF2B5EF4-FFF2-40B4-BE49-F238E27FC236}">
                <a16:creationId xmlns:a16="http://schemas.microsoft.com/office/drawing/2014/main" id="{275FC4E8-D692-09F5-7128-63FC0E37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06" y="2255975"/>
            <a:ext cx="2651896" cy="39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82374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23275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2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매화와 휘파람새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3C7DB23-102D-6175-1EEC-2039BA01D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84" y="3311941"/>
            <a:ext cx="1882622" cy="3055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2EF01-5D55-6CAE-FDA8-F3BDAD1B2EEB}"/>
              </a:ext>
            </a:extLst>
          </p:cNvPr>
          <p:cNvSpPr txBox="1"/>
          <p:nvPr/>
        </p:nvSpPr>
        <p:spPr>
          <a:xfrm>
            <a:off x="4698324" y="3744496"/>
            <a:ext cx="57797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000" b="1" dirty="0"/>
              <a:t>매화가지에</a:t>
            </a:r>
            <a:r>
              <a:rPr lang="en-US" altLang="ko-KR" sz="3000" b="1" dirty="0"/>
              <a:t>/ </a:t>
            </a:r>
            <a:r>
              <a:rPr lang="ko-KR" altLang="en-US" sz="3000" b="1" dirty="0"/>
              <a:t>와서 머무는</a:t>
            </a:r>
            <a:r>
              <a:rPr lang="en-US" altLang="ko-KR" sz="3000" b="1" dirty="0"/>
              <a:t>/ </a:t>
            </a:r>
            <a:r>
              <a:rPr lang="ko-KR" altLang="en-US" sz="3000" b="1" dirty="0"/>
              <a:t>꾀꼬리가 봄을 그리며 지저귀지만</a:t>
            </a:r>
            <a:r>
              <a:rPr lang="en-US" altLang="ko-KR" sz="3000" b="1" dirty="0"/>
              <a:t>/ </a:t>
            </a:r>
            <a:r>
              <a:rPr lang="ko-KR" altLang="en-US" sz="3000" b="1" dirty="0"/>
              <a:t>아직 눈이 쌓이네</a:t>
            </a:r>
          </a:p>
        </p:txBody>
      </p:sp>
    </p:spTree>
    <p:extLst>
      <p:ext uri="{BB962C8B-B14F-4D97-AF65-F5344CB8AC3E}">
        <p14:creationId xmlns:p14="http://schemas.microsoft.com/office/powerpoint/2010/main" val="28374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23275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3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벚꽃과 막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벚꽃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=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봄을 나타냄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E8D67C3-2373-6ADA-260C-66A613A39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51" y="2592190"/>
            <a:ext cx="2295940" cy="35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23275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3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벚꽃과 막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벚꽃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=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봄을 나타냄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E8D67C3-2373-6ADA-260C-66A613A39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51" y="2592190"/>
            <a:ext cx="2295940" cy="35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23275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4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등꽃과 두견새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896937-5F78-B389-8FD5-0E468A2A6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17" y="2964207"/>
            <a:ext cx="1669711" cy="27738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4D4744-C8C4-4E12-7741-624991D4A344}"/>
              </a:ext>
            </a:extLst>
          </p:cNvPr>
          <p:cNvSpPr txBox="1"/>
          <p:nvPr/>
        </p:nvSpPr>
        <p:spPr>
          <a:xfrm>
            <a:off x="480903" y="3240649"/>
            <a:ext cx="64790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000" b="1" dirty="0" err="1"/>
              <a:t>내집뜨락의</a:t>
            </a:r>
            <a:r>
              <a:rPr lang="en-US" altLang="ko-KR" sz="3000" b="1" dirty="0"/>
              <a:t>/ </a:t>
            </a:r>
            <a:r>
              <a:rPr lang="ko-KR" altLang="en-US" sz="3000" b="1" dirty="0" err="1"/>
              <a:t>연못가의등나무</a:t>
            </a:r>
            <a:r>
              <a:rPr lang="en-US" altLang="ko-KR" sz="3000" b="1" dirty="0"/>
              <a:t>/ </a:t>
            </a:r>
            <a:r>
              <a:rPr lang="ko-KR" altLang="en-US" sz="3000" b="1" dirty="0" err="1"/>
              <a:t>꽃이피었네</a:t>
            </a:r>
            <a:r>
              <a:rPr lang="en-US" altLang="ko-KR" sz="3000" b="1" dirty="0"/>
              <a:t>/ </a:t>
            </a:r>
            <a:r>
              <a:rPr lang="ko-KR" altLang="en-US" sz="3000" b="1" dirty="0" err="1"/>
              <a:t>산에사는두견새</a:t>
            </a:r>
            <a:r>
              <a:rPr lang="en-US" altLang="ko-KR" sz="3000" b="1" dirty="0"/>
              <a:t>/ </a:t>
            </a:r>
            <a:r>
              <a:rPr lang="ko-KR" altLang="en-US" sz="3000" b="1" dirty="0" err="1"/>
              <a:t>언제날아와울까</a:t>
            </a:r>
            <a:r>
              <a:rPr lang="ko-KR" altLang="en-US" sz="3000" b="1" dirty="0"/>
              <a:t> 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9317F89-A59E-2BFA-CB6D-072D900D9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413" y="3014353"/>
            <a:ext cx="3631608" cy="24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285B851-73F9-CA4D-CD63-2C666D723786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462251" y="1608075"/>
            <a:ext cx="10887738" cy="15871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한자의 사용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유교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불교의 전래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–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백제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왕인박사의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논어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천자문 전파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당나라풍 문화의 유행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b="1" dirty="0" err="1"/>
              <a:t>헤이죠쿄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平城京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나라</a:t>
            </a:r>
            <a:r>
              <a:rPr lang="en-US" altLang="ko-KR" sz="3200" b="1" dirty="0"/>
              <a:t>)</a:t>
            </a:r>
            <a:r>
              <a:rPr lang="ko-KR" altLang="en-US" sz="3200" b="1" dirty="0"/>
              <a:t>를 중심으로 한 귀족문화의 발달</a:t>
            </a:r>
            <a:endParaRPr lang="en-US" altLang="ko-KR" sz="3200" b="1" dirty="0"/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b="1" dirty="0"/>
              <a:t>불교문화의 유입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sp>
        <p:nvSpPr>
          <p:cNvPr id="6" name="副标题 8">
            <a:extLst>
              <a:ext uri="{FF2B5EF4-FFF2-40B4-BE49-F238E27FC236}">
                <a16:creationId xmlns:a16="http://schemas.microsoft.com/office/drawing/2014/main" id="{8F6D1469-6BDB-B958-1149-0C362C51B608}"/>
              </a:ext>
            </a:extLst>
          </p:cNvPr>
          <p:cNvSpPr txBox="1"/>
          <p:nvPr/>
        </p:nvSpPr>
        <p:spPr>
          <a:xfrm>
            <a:off x="-632835" y="518972"/>
            <a:ext cx="5868177" cy="979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4300" b="1" dirty="0">
                <a:solidFill>
                  <a:schemeClr val="bg1"/>
                </a:solidFill>
              </a:rPr>
              <a:t>Ⅰ</a:t>
            </a:r>
            <a:r>
              <a:rPr lang="en-US" altLang="ko-KR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.</a:t>
            </a:r>
            <a:r>
              <a:rPr lang="ko-KR" altLang="en-US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문학의 배경</a:t>
            </a:r>
            <a:br>
              <a:rPr lang="en-US" altLang="ko-KR" sz="4300" b="1" dirty="0">
                <a:solidFill>
                  <a:schemeClr val="bg1"/>
                </a:solidFill>
                <a:latin typeface="NanumGothic"/>
                <a:ea typeface="NanumGothic"/>
                <a:cs typeface="千图厚黑体" panose="00000500000000000000" pitchFamily="2" charset="-122"/>
              </a:rPr>
            </a:br>
            <a:r>
              <a:rPr lang="en-US" altLang="ko-K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3</a:t>
            </a:r>
            <a:r>
              <a:rPr lang="en-US" altLang="ko-KO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)</a:t>
            </a:r>
            <a:r>
              <a:rPr lang="ko-KR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문화적 문학 배경</a:t>
            </a:r>
            <a:endParaRPr lang="zh-CN" alt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zh-CN" altLang="en-US" dirty="0"/>
          </a:p>
        </p:txBody>
      </p:sp>
      <p:pic>
        <p:nvPicPr>
          <p:cNvPr id="3074" name="Picture 2" descr="헤이안시대 옷차림과 화장법 : 네이버 블로그">
            <a:extLst>
              <a:ext uri="{FF2B5EF4-FFF2-40B4-BE49-F238E27FC236}">
                <a16:creationId xmlns:a16="http://schemas.microsoft.com/office/drawing/2014/main" id="{AA407D92-C8AA-8B4A-3F4B-B7EEC9CE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22" y="1112877"/>
            <a:ext cx="6627045" cy="50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177575" y="1452117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23275" y="1717951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5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창포와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야쓰하시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이세이야기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2FBEDE-901F-0E42-1603-F2D1E9579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616" y="2177299"/>
            <a:ext cx="1833215" cy="2949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60FDB4-E893-F517-2BC9-2DFAE100C0CE}"/>
              </a:ext>
            </a:extLst>
          </p:cNvPr>
          <p:cNvSpPr txBox="1"/>
          <p:nvPr/>
        </p:nvSpPr>
        <p:spPr>
          <a:xfrm>
            <a:off x="661638" y="2983926"/>
            <a:ext cx="333322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000" b="1" dirty="0"/>
              <a:t>から衣 着</a:t>
            </a:r>
            <a:endParaRPr lang="en-US" altLang="ko-KR" sz="3000" b="1" dirty="0"/>
          </a:p>
          <a:p>
            <a:r>
              <a:rPr lang="ko-KR" altLang="en-US" sz="3000" b="1" dirty="0"/>
              <a:t>つつ慣れし </a:t>
            </a:r>
            <a:endParaRPr lang="en-US" altLang="ko-KR" sz="3000" b="1" dirty="0"/>
          </a:p>
          <a:p>
            <a:r>
              <a:rPr lang="ko-KR" altLang="en-US" sz="3000" b="1" dirty="0"/>
              <a:t>妻しあれば </a:t>
            </a:r>
            <a:endParaRPr lang="en-US" altLang="ko-KR" sz="3000" b="1" dirty="0"/>
          </a:p>
          <a:p>
            <a:r>
              <a:rPr lang="ko-KR" altLang="en-US" sz="3000" b="1" dirty="0"/>
              <a:t>はるばる来ぬる</a:t>
            </a:r>
            <a:endParaRPr lang="en-US" altLang="ko-KR" sz="3000" b="1" dirty="0"/>
          </a:p>
          <a:p>
            <a:r>
              <a:rPr lang="ko-KR" altLang="en-US" sz="3000" b="1" dirty="0"/>
              <a:t>たびをしぞ思ふ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265F2-90D8-A545-32B1-742326DCFE20}"/>
              </a:ext>
            </a:extLst>
          </p:cNvPr>
          <p:cNvSpPr txBox="1"/>
          <p:nvPr/>
        </p:nvSpPr>
        <p:spPr>
          <a:xfrm>
            <a:off x="3744395" y="2944366"/>
            <a:ext cx="353852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000" b="1" dirty="0"/>
              <a:t>오래된 옷처럼 </a:t>
            </a:r>
            <a:endParaRPr lang="en-US" altLang="ko-KR" sz="3000" b="1" dirty="0"/>
          </a:p>
          <a:p>
            <a:r>
              <a:rPr lang="ko-KR" altLang="en-US" sz="3000" b="1" dirty="0"/>
              <a:t>익숙해서 늘 편안한 </a:t>
            </a:r>
            <a:endParaRPr lang="en-US" altLang="ko-KR" sz="3000" b="1" dirty="0"/>
          </a:p>
          <a:p>
            <a:r>
              <a:rPr lang="ko-KR" altLang="en-US" sz="3000" b="1" dirty="0"/>
              <a:t>아내 그리워 </a:t>
            </a:r>
            <a:endParaRPr lang="en-US" altLang="ko-KR" sz="3000" b="1" dirty="0"/>
          </a:p>
          <a:p>
            <a:r>
              <a:rPr lang="ko-KR" altLang="en-US" sz="3000" b="1" dirty="0"/>
              <a:t>멀리 떠나온 </a:t>
            </a:r>
            <a:endParaRPr lang="en-US" altLang="ko-KR" sz="3000" b="1" dirty="0"/>
          </a:p>
          <a:p>
            <a:r>
              <a:rPr lang="ko-KR" altLang="en-US" sz="3000" b="1" dirty="0"/>
              <a:t>여행길이 힘드네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63426-A91C-80B6-C26F-32923C9EA6A6}"/>
              </a:ext>
            </a:extLst>
          </p:cNvPr>
          <p:cNvSpPr txBox="1"/>
          <p:nvPr/>
        </p:nvSpPr>
        <p:spPr>
          <a:xfrm>
            <a:off x="623275" y="5614154"/>
            <a:ext cx="10600179" cy="622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500" b="1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카키츠바타</a:t>
            </a:r>
            <a:r>
              <a:rPr lang="en-US" altLang="ko-KR" sz="25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5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창포</a:t>
            </a:r>
            <a:r>
              <a:rPr lang="en-US" altLang="ko-KR" sz="25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5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앞 글자를 따서 가요를 지음</a:t>
            </a:r>
            <a:r>
              <a:rPr lang="en-US" altLang="ko-KR" sz="25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en-US" altLang="ko-KR" sz="2500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2500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아내를 그리워하는 노래</a:t>
            </a:r>
            <a:endParaRPr lang="ko-KR" altLang="en-US" sz="25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67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2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90186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23275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6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모란과 나비                    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7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싸리와 멧돼지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중국고사와 관련                  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가을 싸리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부드러움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 </a:t>
            </a: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                                             +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멧돼지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강인함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 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조화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17C889-DA99-3720-5AF0-ABA8147DE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903" y="3662115"/>
            <a:ext cx="1690815" cy="263869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9343E8-6416-7D33-4C76-EBA18F88A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26" y="4011225"/>
            <a:ext cx="1495446" cy="24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82374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61638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8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억새와 달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기러기       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가을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달구경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기러기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=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쓸쓸함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9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국화와 술잔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가을의 양기가 가득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차있는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달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술을 먹으며 양기를 받음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0CA25D2-4A1A-7FA2-CC60-34CAC4E6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114" y="2005388"/>
            <a:ext cx="1054810" cy="171406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E7558D7-E07A-583B-DEA1-03753561E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517" y="2015044"/>
            <a:ext cx="1054807" cy="171406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9C7F778-BD46-4317-52F6-1634D9DBA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175" y="4179344"/>
            <a:ext cx="1153813" cy="20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304801" y="1382374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61638" y="1636176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10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단풍과 사슴       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단풍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=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사슴의 울음소리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=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쓸쓸함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11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비와 버드나무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슬럼프에 빠진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오노노도후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버드나무에 오르기 위해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노력하는 개구리를 보고 극복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50688DA-8FA4-933D-67CC-757CD30AD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850" y="1713226"/>
            <a:ext cx="1475520" cy="234209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E652FE7-32AC-E1A4-A684-300734B48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720" y="4283990"/>
            <a:ext cx="1455087" cy="22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AC119-2BA4-3B31-EA20-EA5B58712006}"/>
              </a:ext>
            </a:extLst>
          </p:cNvPr>
          <p:cNvSpPr/>
          <p:nvPr/>
        </p:nvSpPr>
        <p:spPr>
          <a:xfrm>
            <a:off x="207145" y="1382374"/>
            <a:ext cx="11582398" cy="534589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26743" y="1576039"/>
            <a:ext cx="3107474" cy="499240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661638" y="1643988"/>
            <a:ext cx="10945450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고킨슈의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계절감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12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월 오동과 봉황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: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오동 잎이 떨어지는 소리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*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오동 잎은 굉장히 큼 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&gt;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떨어지는 소리 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= 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가을이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끝나감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432027" y="1576038"/>
            <a:ext cx="3357669" cy="499240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772908" y="539381"/>
            <a:ext cx="5791975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200" b="1" dirty="0">
                <a:solidFill>
                  <a:schemeClr val="bg1"/>
                </a:solidFill>
              </a:rPr>
              <a:t>Ⅲ</a:t>
            </a:r>
            <a:r>
              <a:rPr lang="en-US" altLang="ko-KR" sz="32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200" b="1" dirty="0">
                <a:solidFill>
                  <a:schemeClr val="bg1"/>
                </a:solidFill>
                <a:latin typeface="NanumGothic"/>
                <a:ea typeface="NanumGothic"/>
              </a:rPr>
              <a:t>일본 운문 문학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 err="1">
                <a:solidFill>
                  <a:srgbClr val="92D050"/>
                </a:solidFill>
                <a:latin typeface="NanumGothic"/>
                <a:ea typeface="字魂4号-苍劲行楷体" panose="00000500000000000000" pitchFamily="2" charset="-122"/>
              </a:rPr>
              <a:t>고킨와카슈</a:t>
            </a:r>
            <a:endParaRPr lang="zh-CN" altLang="en-US" sz="3000" b="1" dirty="0">
              <a:solidFill>
                <a:srgbClr val="92D05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879FA3A-8E59-893B-01B0-CF3FE09A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65" y="1755048"/>
            <a:ext cx="1782296" cy="27848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84BCF60-8041-B498-AD13-8C9230044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938" y="3128828"/>
            <a:ext cx="3591085" cy="26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5C4F9F0-6B01-4708-8F3B-C4A43B080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t="74806"/>
          <a:stretch>
            <a:fillRect/>
          </a:stretch>
        </p:blipFill>
        <p:spPr>
          <a:xfrm>
            <a:off x="7805852" y="1336912"/>
            <a:ext cx="3061853" cy="171483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4E8E8B9-0A5B-449E-9232-8EFE1EC55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358" y="2845867"/>
            <a:ext cx="8161283" cy="116626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ko-KR" altLang="en-US" sz="7900" b="1" dirty="0">
                <a:solidFill>
                  <a:schemeClr val="bg1">
                    <a:lumMod val="95000"/>
                  </a:schemeClr>
                </a:solidFill>
                <a:latin typeface="NanumGothic"/>
                <a:ea typeface="NanumGothic"/>
                <a:cs typeface="千图厚黑体" panose="00000500000000000000" pitchFamily="2" charset="-122"/>
              </a:rPr>
              <a:t>감사합니다</a:t>
            </a:r>
            <a:endParaRPr lang="ko-KO" altLang="ko-KO" sz="7900" b="1" dirty="0">
              <a:solidFill>
                <a:schemeClr val="bg1">
                  <a:lumMod val="95000"/>
                </a:schemeClr>
              </a:solidFill>
              <a:latin typeface="NanumGothic"/>
              <a:ea typeface="NanumGothic"/>
              <a:cs typeface="千图厚黑体" panose="00000500000000000000" pitchFamily="2" charset="-122"/>
            </a:endParaRPr>
          </a:p>
        </p:txBody>
      </p:sp>
      <p:pic>
        <p:nvPicPr>
          <p:cNvPr id="4" name="温暖的午后时光">
            <a:hlinkClick r:id="" action="ppaction://media"/>
            <a:extLst>
              <a:ext uri="{FF2B5EF4-FFF2-40B4-BE49-F238E27FC236}">
                <a16:creationId xmlns:a16="http://schemas.microsoft.com/office/drawing/2014/main" id="{3F484F01-FDF5-4B3F-B3F1-9FBD7179EE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20537" y="6586537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温暖的午后时光">
            <a:hlinkClick r:id="" action="ppaction://media"/>
            <a:extLst>
              <a:ext uri="{FF2B5EF4-FFF2-40B4-BE49-F238E27FC236}">
                <a16:creationId xmlns:a16="http://schemas.microsoft.com/office/drawing/2014/main" id="{3F484F01-FDF5-4B3F-B3F1-9FBD7179EE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20537" y="6586537"/>
            <a:ext cx="271463" cy="271463"/>
          </a:xfrm>
          <a:prstGeom prst="rect">
            <a:avLst/>
          </a:prstGeom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86D49ABF-12ED-58A0-5D08-9F9E4560F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951" y="397380"/>
            <a:ext cx="9708931" cy="1050542"/>
          </a:xfrm>
        </p:spPr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6" name="제목 4">
            <a:extLst>
              <a:ext uri="{FF2B5EF4-FFF2-40B4-BE49-F238E27FC236}">
                <a16:creationId xmlns:a16="http://schemas.microsoft.com/office/drawing/2014/main" id="{9F18E2E7-AC3C-8127-9061-CFE14ACB463E}"/>
              </a:ext>
            </a:extLst>
          </p:cNvPr>
          <p:cNvSpPr txBox="1">
            <a:spLocks/>
          </p:cNvSpPr>
          <p:nvPr/>
        </p:nvSpPr>
        <p:spPr>
          <a:xfrm>
            <a:off x="1241534" y="1223019"/>
            <a:ext cx="9708931" cy="511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j-cs"/>
              </a:defRPr>
            </a:lvl1pPr>
          </a:lstStyle>
          <a:p>
            <a:endParaRPr lang="en-US" altLang="ko-KR" dirty="0">
              <a:hlinkClick r:id="rId5"/>
            </a:endParaRPr>
          </a:p>
          <a:p>
            <a:pPr algn="l"/>
            <a:r>
              <a:rPr lang="en-US" altLang="ko-KR" dirty="0">
                <a:hlinkClick r:id="rId5"/>
              </a:rPr>
              <a:t>-https://i2.ruliweb.com/img/22/09/27/1837e3b997076a8f.jpg</a:t>
            </a:r>
            <a:endParaRPr lang="en-US" altLang="ko-KR" dirty="0"/>
          </a:p>
          <a:p>
            <a:pPr algn="l"/>
            <a:endParaRPr lang="en-US" altLang="ko-KR" dirty="0">
              <a:hlinkClick r:id="rId6"/>
            </a:endParaRPr>
          </a:p>
          <a:p>
            <a:pPr algn="l"/>
            <a:r>
              <a:rPr lang="en-US" altLang="ko-KR" dirty="0">
                <a:hlinkClick r:id="rId6"/>
              </a:rPr>
              <a:t>-https://historyday11.tistory.com/16</a:t>
            </a:r>
            <a:br>
              <a:rPr lang="en-US" altLang="ko-KR" dirty="0"/>
            </a:br>
            <a:endParaRPr lang="en-US" altLang="ko-KR" dirty="0"/>
          </a:p>
          <a:p>
            <a:pPr algn="l"/>
            <a:r>
              <a:rPr lang="en-US" altLang="ko-KR" dirty="0"/>
              <a:t>-</a:t>
            </a:r>
            <a:r>
              <a:rPr lang="en-US" altLang="ko-KR" dirty="0">
                <a:hlinkClick r:id="rId7"/>
              </a:rPr>
              <a:t>https://www.japan.travel/ko/sustainable/gain-insight-japanese-beliefs/</a:t>
            </a:r>
            <a:endParaRPr lang="en-US" altLang="ko-KR" dirty="0"/>
          </a:p>
          <a:p>
            <a:pPr algn="l"/>
            <a:endParaRPr lang="en-US" altLang="ko-KR" dirty="0">
              <a:hlinkClick r:id="rId8"/>
            </a:endParaRPr>
          </a:p>
          <a:p>
            <a:pPr algn="l"/>
            <a:r>
              <a:rPr lang="en-US" altLang="ko-KR" dirty="0">
                <a:hlinkClick r:id="rId8"/>
              </a:rPr>
              <a:t>-https://m.blog.naver.com/inknn/220815671818</a:t>
            </a:r>
            <a:endParaRPr lang="en-US" altLang="ko-KR" dirty="0"/>
          </a:p>
          <a:p>
            <a:pPr algn="l"/>
            <a:r>
              <a:rPr lang="en-US" altLang="ko-KR" dirty="0">
                <a:hlinkClick r:id="rId9"/>
              </a:rPr>
              <a:t>-https://yeogangyeoho.tistory.com/1894</a:t>
            </a:r>
            <a:endParaRPr lang="en-US" altLang="ko-KR" dirty="0"/>
          </a:p>
          <a:p>
            <a:r>
              <a:rPr lang="en-US" altLang="ko-KR" dirty="0">
                <a:hlinkClick r:id="rId10"/>
              </a:rPr>
              <a:t>-https://ko.wikipedia.org/wiki/%EC%B2%9C%EC%86%90%EA%B0%95%EB%A6%BC</a:t>
            </a:r>
            <a:endParaRPr lang="en-US" altLang="ko-KR" dirty="0"/>
          </a:p>
          <a:p>
            <a:r>
              <a:rPr lang="en-US" altLang="ko-KR" dirty="0">
                <a:hlinkClick r:id="rId11"/>
              </a:rPr>
              <a:t>https://leeyonggeun.com/archives/29588</a:t>
            </a:r>
            <a:endParaRPr lang="en-US" altLang="ko-KR" dirty="0"/>
          </a:p>
          <a:p>
            <a:r>
              <a:rPr lang="en-US" altLang="ko-KR" dirty="0">
                <a:hlinkClick r:id="rId12"/>
              </a:rPr>
              <a:t>https://www.expedia.co.kr/Ise-Grand-Shrine-Ise.d6102560.Place-To-Visit</a:t>
            </a:r>
            <a:endParaRPr lang="en-US" altLang="ko-KR" dirty="0"/>
          </a:p>
          <a:p>
            <a:r>
              <a:rPr lang="ja-JP" altLang="en-US" dirty="0">
                <a:hlinkClick r:id="rId13"/>
              </a:rPr>
              <a:t>出雲大社｜出雲観光ガイド</a:t>
            </a:r>
            <a:r>
              <a:rPr lang="en-US" altLang="ja-JP" dirty="0">
                <a:hlinkClick r:id="rId13"/>
              </a:rPr>
              <a:t>【</a:t>
            </a:r>
            <a:r>
              <a:rPr lang="ja-JP" altLang="en-US" dirty="0">
                <a:hlinkClick r:id="rId13"/>
              </a:rPr>
              <a:t>出雲観光協会公式ホームページ</a:t>
            </a:r>
            <a:r>
              <a:rPr lang="en-US" altLang="ja-JP" dirty="0">
                <a:hlinkClick r:id="rId13"/>
              </a:rPr>
              <a:t>】 (izumo-kankou.gr.jp)</a:t>
            </a:r>
            <a:endParaRPr lang="en-US" altLang="ja-JP" dirty="0"/>
          </a:p>
          <a:p>
            <a:r>
              <a:rPr lang="ko-KR" altLang="en-US" dirty="0">
                <a:hlinkClick r:id="rId14"/>
              </a:rPr>
              <a:t>出雲大社 </a:t>
            </a:r>
            <a:r>
              <a:rPr lang="en-US" altLang="ko-KR" dirty="0">
                <a:hlinkClick r:id="rId14"/>
              </a:rPr>
              <a:t>– Wikipedia</a:t>
            </a:r>
            <a:endParaRPr lang="en-US" altLang="ko-KR" dirty="0"/>
          </a:p>
          <a:p>
            <a:r>
              <a:rPr lang="en-US" altLang="ko-KR" dirty="0">
                <a:hlinkClick r:id="rId15"/>
              </a:rPr>
              <a:t>https://kr.123rf.com/photo_47901893_%EC%B9%B4%EB%8F%84-%EB%A7%88%EC%B8%A0.html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16"/>
              </a:rPr>
              <a:t>https://www.shutterstock.com/ko/image-vector/all-kinds-hanafuda-which-traditional-japanese-1725517756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85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709F8B4-A939-49CB-AC4F-F760B795F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75014" r="59949" b="1680"/>
          <a:stretch>
            <a:fillRect/>
          </a:stretch>
        </p:blipFill>
        <p:spPr>
          <a:xfrm rot="1153107">
            <a:off x="7776074" y="2779750"/>
            <a:ext cx="2339244" cy="19196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E217388-A3C2-4B1D-9418-3EAC1D1C0F63}"/>
              </a:ext>
            </a:extLst>
          </p:cNvPr>
          <p:cNvSpPr/>
          <p:nvPr/>
        </p:nvSpPr>
        <p:spPr>
          <a:xfrm>
            <a:off x="3052307" y="2336550"/>
            <a:ext cx="2114425" cy="1092450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B9861C-D8F3-4B9A-970D-D664158B5064}"/>
              </a:ext>
            </a:extLst>
          </p:cNvPr>
          <p:cNvSpPr/>
          <p:nvPr/>
        </p:nvSpPr>
        <p:spPr>
          <a:xfrm>
            <a:off x="5041295" y="2169724"/>
            <a:ext cx="2300868" cy="1065635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A193684-3505-4C6E-965A-1CAE51C89C80}"/>
              </a:ext>
            </a:extLst>
          </p:cNvPr>
          <p:cNvSpPr/>
          <p:nvPr/>
        </p:nvSpPr>
        <p:spPr>
          <a:xfrm>
            <a:off x="7216726" y="2407613"/>
            <a:ext cx="2114425" cy="1092451"/>
          </a:xfrm>
          <a:prstGeom prst="rect">
            <a:avLst/>
          </a:prstGeom>
          <a:noFill/>
          <a:ln>
            <a:solidFill>
              <a:srgbClr val="1C53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副标题 8">
            <a:extLst>
              <a:ext uri="{FF2B5EF4-FFF2-40B4-BE49-F238E27FC236}">
                <a16:creationId xmlns:a16="http://schemas.microsoft.com/office/drawing/2014/main" id="{FA0F40EB-A3D3-4614-8393-DF7FE8F2EC41}"/>
              </a:ext>
            </a:extLst>
          </p:cNvPr>
          <p:cNvSpPr txBox="1"/>
          <p:nvPr/>
        </p:nvSpPr>
        <p:spPr>
          <a:xfrm>
            <a:off x="3161911" y="2552534"/>
            <a:ext cx="5868177" cy="97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5400" b="1" dirty="0">
                <a:solidFill>
                  <a:schemeClr val="bg1"/>
                </a:solidFill>
              </a:rPr>
              <a:t>Ⅱ</a:t>
            </a:r>
            <a:r>
              <a:rPr lang="en-US" altLang="ko-KR" sz="54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54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endParaRPr lang="zh-CN" altLang="en-US" sz="5400" b="1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2" name="文本框 23">
            <a:extLst>
              <a:ext uri="{FF2B5EF4-FFF2-40B4-BE49-F238E27FC236}">
                <a16:creationId xmlns:a16="http://schemas.microsoft.com/office/drawing/2014/main" id="{6F4A86D0-7423-FAD9-E6B6-7BC79AA337D3}"/>
              </a:ext>
            </a:extLst>
          </p:cNvPr>
          <p:cNvSpPr txBox="1"/>
          <p:nvPr/>
        </p:nvSpPr>
        <p:spPr>
          <a:xfrm>
            <a:off x="557245" y="4489855"/>
            <a:ext cx="11914470" cy="10820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US" altLang="ko-KR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(1)</a:t>
            </a:r>
            <a:r>
              <a:rPr lang="ko-KR" altLang="en-US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신화</a:t>
            </a:r>
            <a:r>
              <a:rPr lang="en-US" altLang="ko-KR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전설</a:t>
            </a:r>
            <a:r>
              <a:rPr lang="en-US" altLang="ko-KR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solidFill>
                  <a:schemeClr val="accent4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옛날 이야기</a:t>
            </a:r>
            <a:r>
              <a:rPr lang="ko-KR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   </a:t>
            </a:r>
            <a:r>
              <a:rPr lang="en-US" altLang="ko-KR" sz="3000" b="1" dirty="0">
                <a:solidFill>
                  <a:schemeClr val="accent2">
                    <a:lumMod val="75000"/>
                  </a:schemeClr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2)</a:t>
            </a:r>
            <a:r>
              <a:rPr lang="ko-KR" altLang="en-US" sz="3000" b="1" dirty="0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고사기와 일본서기</a:t>
            </a:r>
            <a:r>
              <a:rPr lang="en-US" altLang="ko-KR" sz="3000" b="1" dirty="0">
                <a:solidFill>
                  <a:schemeClr val="accent2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    </a:t>
            </a:r>
            <a:r>
              <a:rPr lang="en-US" altLang="ko-KR" sz="3000" b="1" dirty="0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(</a:t>
            </a:r>
            <a:r>
              <a:rPr lang="en-US" altLang="ko-KO" sz="3000" b="1" dirty="0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3)</a:t>
            </a:r>
            <a:r>
              <a:rPr lang="ko-KR" altLang="en-US" sz="3000" b="1" dirty="0">
                <a:solidFill>
                  <a:schemeClr val="accent6">
                    <a:lumMod val="75000"/>
                  </a:schemeClr>
                </a:solidFill>
                <a:latin typeface="NanumGothic"/>
                <a:ea typeface="字魂4号-苍劲行楷体" panose="00000500000000000000" pitchFamily="2" charset="-122"/>
              </a:rPr>
              <a:t>신화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6B44B34-2871-D813-F56A-BD837884CBDC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484556" y="1680242"/>
            <a:ext cx="3107474" cy="4044994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834820" y="2092851"/>
            <a:ext cx="7649736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신화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본질적인 의미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우주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인류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문화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)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의 기원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일회적 사건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현재의 </a:t>
            </a:r>
            <a:r>
              <a:rPr lang="ko-KR" altLang="en-US" sz="3000" b="1" dirty="0" err="1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규제력과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규범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661637" y="1680241"/>
            <a:ext cx="3357669" cy="4092761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(1)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신화</a:t>
            </a: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전설</a:t>
            </a: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옛날 이야기</a:t>
            </a:r>
            <a:endParaRPr lang="zh-CN" altLang="en-US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ED42210-057F-4A2D-0214-7E0F0CFAD9F7}"/>
              </a:ext>
            </a:extLst>
          </p:cNvPr>
          <p:cNvSpPr/>
          <p:nvPr/>
        </p:nvSpPr>
        <p:spPr>
          <a:xfrm>
            <a:off x="330200" y="1390186"/>
            <a:ext cx="11582398" cy="460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478BC6-8DC3-498A-9EEE-BEFF0131BE3C}"/>
              </a:ext>
            </a:extLst>
          </p:cNvPr>
          <p:cNvSpPr/>
          <p:nvPr/>
        </p:nvSpPr>
        <p:spPr>
          <a:xfrm>
            <a:off x="661638" y="490654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B9A60-F649-4EEC-8ABF-D695C7327624}"/>
              </a:ext>
            </a:extLst>
          </p:cNvPr>
          <p:cNvSpPr/>
          <p:nvPr/>
        </p:nvSpPr>
        <p:spPr>
          <a:xfrm>
            <a:off x="735206" y="408879"/>
            <a:ext cx="3279233" cy="899532"/>
          </a:xfrm>
          <a:prstGeom prst="rect">
            <a:avLst/>
          </a:prstGeom>
          <a:noFill/>
          <a:ln>
            <a:solidFill>
              <a:srgbClr val="1C5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651DFF-74EC-4640-BAA5-58FBA5F818AB}"/>
              </a:ext>
            </a:extLst>
          </p:cNvPr>
          <p:cNvGrpSpPr/>
          <p:nvPr/>
        </p:nvGrpSpPr>
        <p:grpSpPr>
          <a:xfrm>
            <a:off x="8538979" y="1576039"/>
            <a:ext cx="3107474" cy="4108252"/>
            <a:chOff x="6159190" y="1620644"/>
            <a:chExt cx="2553629" cy="294020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EC8B4AD-F506-45E8-BFA1-75CE183F475C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8C8793-5831-460B-A52B-01145336979D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E4B0F59-A902-4E6D-BC05-5796D376B1CC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233298-0919-438C-BD1E-16FD076E685F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2AEDD8B-89FF-4C0D-A912-1B5B6BA8A8B1}"/>
              </a:ext>
            </a:extLst>
          </p:cNvPr>
          <p:cNvSpPr txBox="1"/>
          <p:nvPr/>
        </p:nvSpPr>
        <p:spPr>
          <a:xfrm>
            <a:off x="759644" y="1997121"/>
            <a:ext cx="9333072" cy="1082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전설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인류의 시작 이야기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x</a:t>
            </a: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시작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~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현재 중 실제로 존재했다고 믿어지는 이야기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  <a:p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-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특정한 인물이 특정한 장소에서 행한 것</a:t>
            </a:r>
            <a:r>
              <a:rPr lang="en-US" altLang="ko-KR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.</a:t>
            </a:r>
            <a:r>
              <a:rPr lang="ko-KR" altLang="en-US" sz="3000" b="1" dirty="0"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 </a:t>
            </a:r>
            <a:endParaRPr lang="en-US" altLang="ko-KR" sz="3000" b="1" dirty="0">
              <a:latin typeface="字魂4号-苍劲行楷体" panose="00000500000000000000" pitchFamily="2" charset="-122"/>
              <a:ea typeface="字魂4号-苍劲行楷体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270C7A1-BE65-40C3-9F58-E273166F362C}"/>
              </a:ext>
            </a:extLst>
          </p:cNvPr>
          <p:cNvGrpSpPr/>
          <p:nvPr/>
        </p:nvGrpSpPr>
        <p:grpSpPr>
          <a:xfrm rot="10800000">
            <a:off x="735206" y="1670192"/>
            <a:ext cx="3357669" cy="4014095"/>
            <a:chOff x="6159190" y="1620644"/>
            <a:chExt cx="2553629" cy="2940205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F609756-F49E-4862-9031-CBBBF66AB0A8}"/>
                </a:ext>
              </a:extLst>
            </p:cNvPr>
            <p:cNvCxnSpPr/>
            <p:nvPr/>
          </p:nvCxnSpPr>
          <p:spPr>
            <a:xfrm>
              <a:off x="6177776" y="1620644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ED14150-25E7-4DB7-9714-389417116620}"/>
                </a:ext>
              </a:extLst>
            </p:cNvPr>
            <p:cNvCxnSpPr/>
            <p:nvPr/>
          </p:nvCxnSpPr>
          <p:spPr>
            <a:xfrm flipH="1">
              <a:off x="8694233" y="1620644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B21959-C516-4D42-B4E3-0AE856ECFB86}"/>
                </a:ext>
              </a:extLst>
            </p:cNvPr>
            <p:cNvCxnSpPr/>
            <p:nvPr/>
          </p:nvCxnSpPr>
          <p:spPr>
            <a:xfrm flipH="1">
              <a:off x="8694233" y="3363951"/>
              <a:ext cx="0" cy="1196898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45A971-8903-4E39-B40D-36D0A9929330}"/>
                </a:ext>
              </a:extLst>
            </p:cNvPr>
            <p:cNvCxnSpPr/>
            <p:nvPr/>
          </p:nvCxnSpPr>
          <p:spPr>
            <a:xfrm>
              <a:off x="6159190" y="4560849"/>
              <a:ext cx="2535043" cy="0"/>
            </a:xfrm>
            <a:prstGeom prst="line">
              <a:avLst/>
            </a:prstGeom>
            <a:ln w="12700">
              <a:solidFill>
                <a:srgbClr val="1C53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副标题 8">
            <a:extLst>
              <a:ext uri="{FF2B5EF4-FFF2-40B4-BE49-F238E27FC236}">
                <a16:creationId xmlns:a16="http://schemas.microsoft.com/office/drawing/2014/main" id="{828E1457-28DA-E7F9-AB64-CE22E302FE84}"/>
              </a:ext>
            </a:extLst>
          </p:cNvPr>
          <p:cNvSpPr txBox="1">
            <a:spLocks/>
          </p:cNvSpPr>
          <p:nvPr/>
        </p:nvSpPr>
        <p:spPr>
          <a:xfrm>
            <a:off x="-305575" y="536614"/>
            <a:ext cx="5360794" cy="69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千图小兔体" panose="00000500000000000000" pitchFamily="2" charset="-122"/>
                <a:ea typeface="千图小兔体" panose="00000500000000000000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3000" b="1" dirty="0">
                <a:solidFill>
                  <a:schemeClr val="bg1"/>
                </a:solidFill>
              </a:rPr>
              <a:t>Ⅱ</a:t>
            </a:r>
            <a: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  <a:latin typeface="NanumGothic"/>
                <a:ea typeface="NanumGothic"/>
              </a:rPr>
              <a:t>일본 신화</a:t>
            </a:r>
            <a:br>
              <a:rPr lang="en-US" altLang="ko-KR" sz="3000" b="1" dirty="0">
                <a:solidFill>
                  <a:schemeClr val="bg1"/>
                </a:solidFill>
                <a:latin typeface="NanumGothic"/>
                <a:ea typeface="NanumGothic"/>
              </a:rPr>
            </a:b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(1)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신화</a:t>
            </a: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전설</a:t>
            </a:r>
            <a:r>
              <a:rPr lang="en-US" altLang="ko-KR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,</a:t>
            </a:r>
            <a:r>
              <a:rPr lang="ko-KR" altLang="en-US" sz="3000" b="1" dirty="0">
                <a:solidFill>
                  <a:srgbClr val="FFC000"/>
                </a:solidFill>
                <a:latin typeface="字魂4号-苍劲行楷体" panose="00000500000000000000" pitchFamily="2" charset="-122"/>
                <a:ea typeface="字魂4号-苍劲行楷体" panose="00000500000000000000" pitchFamily="2" charset="-122"/>
              </a:rPr>
              <a:t>옛날 이야기</a:t>
            </a:r>
            <a:endParaRPr lang="zh-CN" altLang="en-US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2885</Words>
  <Application>Microsoft Office PowerPoint</Application>
  <PresentationFormat>와이드스크린</PresentationFormat>
  <Paragraphs>534</Paragraphs>
  <Slides>66</Slides>
  <Notes>17</Notes>
  <HiddenSlides>1</HiddenSlides>
  <MMClips>3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77" baseType="lpstr">
      <vt:lpstr>等线</vt:lpstr>
      <vt:lpstr>Pretendard JP</vt:lpstr>
      <vt:lpstr>NanumGothic</vt:lpstr>
      <vt:lpstr>맑은 고딕</vt:lpstr>
      <vt:lpstr>字魂4号-苍劲行楷体</vt:lpstr>
      <vt:lpstr>千图小兔体</vt:lpstr>
      <vt:lpstr>千图厚黑体</vt:lpstr>
      <vt:lpstr>함초롬바탕</vt:lpstr>
      <vt:lpstr>Arial</vt:lpstr>
      <vt:lpstr>Wingdings</vt:lpstr>
      <vt:lpstr>Office 主题​​</vt:lpstr>
      <vt:lpstr>일본 문학</vt:lpstr>
      <vt:lpstr>일본 문학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  <vt:lpstr>출처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春 天 PPT 模 板</dc:title>
  <dc:creator>Administrator</dc:creator>
  <cp:lastModifiedBy>주용 정</cp:lastModifiedBy>
  <cp:revision>13</cp:revision>
  <dcterms:created xsi:type="dcterms:W3CDTF">2021-07-26T14:20:10Z</dcterms:created>
  <dcterms:modified xsi:type="dcterms:W3CDTF">2024-05-31T08:08:46Z</dcterms:modified>
</cp:coreProperties>
</file>