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92" y="-90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2.xml"  /><Relationship Id="rId30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61.png"  /><Relationship Id="rId12" Type="http://schemas.openxmlformats.org/officeDocument/2006/relationships/image" Target="../media/image77.png"  /><Relationship Id="rId13" Type="http://schemas.openxmlformats.org/officeDocument/2006/relationships/image" Target="../media/image78.png"  /><Relationship Id="rId14" Type="http://schemas.openxmlformats.org/officeDocument/2006/relationships/image" Target="../media/image80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76.png"  /><Relationship Id="rId9" Type="http://schemas.openxmlformats.org/officeDocument/2006/relationships/image" Target="../media/image6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82.png"  /><Relationship Id="rId11" Type="http://schemas.openxmlformats.org/officeDocument/2006/relationships/image" Target="../media/image83.png"  /><Relationship Id="rId12" Type="http://schemas.openxmlformats.org/officeDocument/2006/relationships/image" Target="../media/image84.png"  /><Relationship Id="rId13" Type="http://schemas.openxmlformats.org/officeDocument/2006/relationships/image" Target="../media/image85.png"  /><Relationship Id="rId14" Type="http://schemas.openxmlformats.org/officeDocument/2006/relationships/image" Target="../media/image86.png"  /><Relationship Id="rId15" Type="http://schemas.openxmlformats.org/officeDocument/2006/relationships/image" Target="../media/image87.png"  /><Relationship Id="rId16" Type="http://schemas.openxmlformats.org/officeDocument/2006/relationships/image" Target="../media/image88.png"  /><Relationship Id="rId17" Type="http://schemas.openxmlformats.org/officeDocument/2006/relationships/image" Target="../media/image89.png"  /><Relationship Id="rId18" Type="http://schemas.openxmlformats.org/officeDocument/2006/relationships/image" Target="../media/image90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81.png"  /><Relationship Id="rId9" Type="http://schemas.openxmlformats.org/officeDocument/2006/relationships/image" Target="../media/image63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70.png"  /><Relationship Id="rId12" Type="http://schemas.openxmlformats.org/officeDocument/2006/relationships/image" Target="../media/image92.png"  /><Relationship Id="rId13" Type="http://schemas.openxmlformats.org/officeDocument/2006/relationships/image" Target="../media/image93.png"  /><Relationship Id="rId14" Type="http://schemas.openxmlformats.org/officeDocument/2006/relationships/image" Target="../media/image94.png"  /><Relationship Id="rId15" Type="http://schemas.openxmlformats.org/officeDocument/2006/relationships/image" Target="../media/image95.png"  /><Relationship Id="rId16" Type="http://schemas.openxmlformats.org/officeDocument/2006/relationships/image" Target="../media/image96.png"  /><Relationship Id="rId17" Type="http://schemas.openxmlformats.org/officeDocument/2006/relationships/image" Target="../media/image97.png"  /><Relationship Id="rId18" Type="http://schemas.openxmlformats.org/officeDocument/2006/relationships/image" Target="../media/image98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91.png"  /><Relationship Id="rId9" Type="http://schemas.openxmlformats.org/officeDocument/2006/relationships/image" Target="../media/image6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9.png"  /><Relationship Id="rId11" Type="http://schemas.openxmlformats.org/officeDocument/2006/relationships/image" Target="../media/image100.png"  /><Relationship Id="rId12" Type="http://schemas.openxmlformats.org/officeDocument/2006/relationships/image" Target="../media/image101.png"  /><Relationship Id="rId13" Type="http://schemas.openxmlformats.org/officeDocument/2006/relationships/image" Target="../media/image102.png"  /><Relationship Id="rId14" Type="http://schemas.openxmlformats.org/officeDocument/2006/relationships/image" Target="../media/image103.png"  /><Relationship Id="rId15" Type="http://schemas.openxmlformats.org/officeDocument/2006/relationships/image" Target="../media/image104.png"  /><Relationship Id="rId16" Type="http://schemas.openxmlformats.org/officeDocument/2006/relationships/image" Target="../media/image105.png"  /><Relationship Id="rId17" Type="http://schemas.openxmlformats.org/officeDocument/2006/relationships/image" Target="../media/image106.png"  /><Relationship Id="rId18" Type="http://schemas.openxmlformats.org/officeDocument/2006/relationships/image" Target="../media/image107.png"  /><Relationship Id="rId19" Type="http://schemas.openxmlformats.org/officeDocument/2006/relationships/image" Target="../media/image108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91.png"  /><Relationship Id="rId9" Type="http://schemas.openxmlformats.org/officeDocument/2006/relationships/image" Target="../media/image6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99.png"  /><Relationship Id="rId11" Type="http://schemas.openxmlformats.org/officeDocument/2006/relationships/image" Target="../media/image100.png"  /><Relationship Id="rId12" Type="http://schemas.openxmlformats.org/officeDocument/2006/relationships/image" Target="../media/image110.png"  /><Relationship Id="rId13" Type="http://schemas.openxmlformats.org/officeDocument/2006/relationships/image" Target="../media/image111.png"  /><Relationship Id="rId14" Type="http://schemas.openxmlformats.org/officeDocument/2006/relationships/image" Target="../media/image112.png"  /><Relationship Id="rId15" Type="http://schemas.openxmlformats.org/officeDocument/2006/relationships/image" Target="../media/image113.png"  /><Relationship Id="rId16" Type="http://schemas.openxmlformats.org/officeDocument/2006/relationships/image" Target="../media/image114.png"  /><Relationship Id="rId17" Type="http://schemas.openxmlformats.org/officeDocument/2006/relationships/image" Target="../media/image115.png"  /><Relationship Id="rId18" Type="http://schemas.openxmlformats.org/officeDocument/2006/relationships/image" Target="../media/image116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109.png"  /><Relationship Id="rId9" Type="http://schemas.openxmlformats.org/officeDocument/2006/relationships/image" Target="../media/image63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20.png"  /><Relationship Id="rId11" Type="http://schemas.openxmlformats.org/officeDocument/2006/relationships/image" Target="../media/image121.png"  /><Relationship Id="rId12" Type="http://schemas.openxmlformats.org/officeDocument/2006/relationships/image" Target="../media/image122.png"  /><Relationship Id="rId13" Type="http://schemas.openxmlformats.org/officeDocument/2006/relationships/image" Target="../media/image123.png"  /><Relationship Id="rId14" Type="http://schemas.openxmlformats.org/officeDocument/2006/relationships/image" Target="../media/image124.png"  /><Relationship Id="rId15" Type="http://schemas.openxmlformats.org/officeDocument/2006/relationships/image" Target="../media/image125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118.png"  /><Relationship Id="rId9" Type="http://schemas.openxmlformats.org/officeDocument/2006/relationships/image" Target="../media/image1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26.png"  /><Relationship Id="rId11" Type="http://schemas.openxmlformats.org/officeDocument/2006/relationships/image" Target="../media/image121.png"  /><Relationship Id="rId12" Type="http://schemas.openxmlformats.org/officeDocument/2006/relationships/image" Target="../media/image127.png"  /><Relationship Id="rId13" Type="http://schemas.openxmlformats.org/officeDocument/2006/relationships/image" Target="../media/image123.png"  /><Relationship Id="rId14" Type="http://schemas.openxmlformats.org/officeDocument/2006/relationships/image" Target="../media/image128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118.png"  /><Relationship Id="rId9" Type="http://schemas.openxmlformats.org/officeDocument/2006/relationships/image" Target="../media/image11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21.png"  /><Relationship Id="rId11" Type="http://schemas.openxmlformats.org/officeDocument/2006/relationships/image" Target="../media/image129.png"  /><Relationship Id="rId12" Type="http://schemas.openxmlformats.org/officeDocument/2006/relationships/image" Target="../media/image123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118.png"  /><Relationship Id="rId9" Type="http://schemas.openxmlformats.org/officeDocument/2006/relationships/image" Target="../media/image119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31.png"  /><Relationship Id="rId11" Type="http://schemas.openxmlformats.org/officeDocument/2006/relationships/image" Target="../media/image60.png"  /><Relationship Id="rId12" Type="http://schemas.openxmlformats.org/officeDocument/2006/relationships/image" Target="../media/image70.png"  /><Relationship Id="rId13" Type="http://schemas.openxmlformats.org/officeDocument/2006/relationships/image" Target="../media/image132.png"  /><Relationship Id="rId14" Type="http://schemas.openxmlformats.org/officeDocument/2006/relationships/image" Target="../media/image133.png"  /><Relationship Id="rId15" Type="http://schemas.openxmlformats.org/officeDocument/2006/relationships/image" Target="../media/image134.png"  /><Relationship Id="rId16" Type="http://schemas.openxmlformats.org/officeDocument/2006/relationships/image" Target="../media/image135.png"  /><Relationship Id="rId17" Type="http://schemas.openxmlformats.org/officeDocument/2006/relationships/image" Target="../media/image136.png"  /><Relationship Id="rId18" Type="http://schemas.openxmlformats.org/officeDocument/2006/relationships/image" Target="../media/image137.png"  /><Relationship Id="rId19" Type="http://schemas.openxmlformats.org/officeDocument/2006/relationships/image" Target="../media/image138.png"  /><Relationship Id="rId2" Type="http://schemas.openxmlformats.org/officeDocument/2006/relationships/image" Target="../media/image1.png"  /><Relationship Id="rId20" Type="http://schemas.openxmlformats.org/officeDocument/2006/relationships/image" Target="../media/image139.png"  /><Relationship Id="rId21" Type="http://schemas.openxmlformats.org/officeDocument/2006/relationships/image" Target="../media/image140.png"  /><Relationship Id="rId22" Type="http://schemas.openxmlformats.org/officeDocument/2006/relationships/image" Target="../media/image141.png"  /><Relationship Id="rId23" Type="http://schemas.openxmlformats.org/officeDocument/2006/relationships/image" Target="../media/image142.png"  /><Relationship Id="rId24" Type="http://schemas.openxmlformats.org/officeDocument/2006/relationships/image" Target="../media/image143.png"  /><Relationship Id="rId25" Type="http://schemas.openxmlformats.org/officeDocument/2006/relationships/image" Target="../media/image144.png"  /><Relationship Id="rId26" Type="http://schemas.openxmlformats.org/officeDocument/2006/relationships/image" Target="../media/image145.png"  /><Relationship Id="rId27" Type="http://schemas.openxmlformats.org/officeDocument/2006/relationships/image" Target="../media/image146.png"  /><Relationship Id="rId28" Type="http://schemas.openxmlformats.org/officeDocument/2006/relationships/image" Target="../media/image147.png"  /><Relationship Id="rId29" Type="http://schemas.openxmlformats.org/officeDocument/2006/relationships/image" Target="../media/image148.png"  /><Relationship Id="rId3" Type="http://schemas.openxmlformats.org/officeDocument/2006/relationships/image" Target="../media/image56.png"  /><Relationship Id="rId30" Type="http://schemas.openxmlformats.org/officeDocument/2006/relationships/image" Target="../media/image149.png"  /><Relationship Id="rId31" Type="http://schemas.openxmlformats.org/officeDocument/2006/relationships/image" Target="../media/image150.png"  /><Relationship Id="rId32" Type="http://schemas.openxmlformats.org/officeDocument/2006/relationships/image" Target="../media/image151.png"  /><Relationship Id="rId33" Type="http://schemas.openxmlformats.org/officeDocument/2006/relationships/image" Target="../media/image152.png"  /><Relationship Id="rId34" Type="http://schemas.openxmlformats.org/officeDocument/2006/relationships/image" Target="../media/image153.png"  /><Relationship Id="rId35" Type="http://schemas.openxmlformats.org/officeDocument/2006/relationships/image" Target="../media/image154.png"  /><Relationship Id="rId36" Type="http://schemas.openxmlformats.org/officeDocument/2006/relationships/image" Target="../media/image155.png"  /><Relationship Id="rId37" Type="http://schemas.openxmlformats.org/officeDocument/2006/relationships/image" Target="../media/image1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130.png"  /><Relationship Id="rId9" Type="http://schemas.openxmlformats.org/officeDocument/2006/relationships/image" Target="../media/image6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58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61.png"  /><Relationship Id="rId14" Type="http://schemas.openxmlformats.org/officeDocument/2006/relationships/image" Target="../media/image162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1.png"  /><Relationship Id="rId11" Type="http://schemas.openxmlformats.org/officeDocument/2006/relationships/image" Target="../media/image32.png"  /><Relationship Id="rId12" Type="http://schemas.openxmlformats.org/officeDocument/2006/relationships/image" Target="../media/image33.png"  /><Relationship Id="rId13" Type="http://schemas.openxmlformats.org/officeDocument/2006/relationships/image" Target="../media/image34.png"  /><Relationship Id="rId14" Type="http://schemas.openxmlformats.org/officeDocument/2006/relationships/image" Target="../media/image35.png"  /><Relationship Id="rId15" Type="http://schemas.openxmlformats.org/officeDocument/2006/relationships/image" Target="../media/image36.png"  /><Relationship Id="rId16" Type="http://schemas.openxmlformats.org/officeDocument/2006/relationships/image" Target="../media/image37.png"  /><Relationship Id="rId17" Type="http://schemas.openxmlformats.org/officeDocument/2006/relationships/image" Target="../media/image38.png"  /><Relationship Id="rId18" Type="http://schemas.openxmlformats.org/officeDocument/2006/relationships/image" Target="../media/image39.png"  /><Relationship Id="rId19" Type="http://schemas.openxmlformats.org/officeDocument/2006/relationships/image" Target="../media/image40.png"  /><Relationship Id="rId2" Type="http://schemas.openxmlformats.org/officeDocument/2006/relationships/image" Target="../media/image1.png"  /><Relationship Id="rId20" Type="http://schemas.openxmlformats.org/officeDocument/2006/relationships/image" Target="../media/image41.png"  /><Relationship Id="rId21" Type="http://schemas.openxmlformats.org/officeDocument/2006/relationships/image" Target="../media/image42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Relationship Id="rId7" Type="http://schemas.openxmlformats.org/officeDocument/2006/relationships/image" Target="../media/image28.png"  /><Relationship Id="rId8" Type="http://schemas.openxmlformats.org/officeDocument/2006/relationships/image" Target="../media/image29.png"  /><Relationship Id="rId9" Type="http://schemas.openxmlformats.org/officeDocument/2006/relationships/image" Target="../media/image30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63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64.png"  /><Relationship Id="rId14" Type="http://schemas.openxmlformats.org/officeDocument/2006/relationships/image" Target="../media/image165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66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67.png"  /><Relationship Id="rId14" Type="http://schemas.openxmlformats.org/officeDocument/2006/relationships/image" Target="../media/image168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69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70.png"  /><Relationship Id="rId14" Type="http://schemas.openxmlformats.org/officeDocument/2006/relationships/image" Target="../media/image171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72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73.png"  /><Relationship Id="rId14" Type="http://schemas.openxmlformats.org/officeDocument/2006/relationships/image" Target="../media/image174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75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76.png"  /><Relationship Id="rId14" Type="http://schemas.openxmlformats.org/officeDocument/2006/relationships/image" Target="../media/image177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178.png"  /><Relationship Id="rId11" Type="http://schemas.openxmlformats.org/officeDocument/2006/relationships/image" Target="../media/image159.png"  /><Relationship Id="rId12" Type="http://schemas.openxmlformats.org/officeDocument/2006/relationships/image" Target="../media/image160.png"  /><Relationship Id="rId13" Type="http://schemas.openxmlformats.org/officeDocument/2006/relationships/image" Target="../media/image179.png"  /><Relationship Id="rId14" Type="http://schemas.openxmlformats.org/officeDocument/2006/relationships/image" Target="../media/image180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117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0.png"  /><Relationship Id="rId9" Type="http://schemas.openxmlformats.org/officeDocument/2006/relationships/image" Target="../media/image15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31.png"  /><Relationship Id="rId11" Type="http://schemas.openxmlformats.org/officeDocument/2006/relationships/image" Target="../media/image32.png"  /><Relationship Id="rId12" Type="http://schemas.openxmlformats.org/officeDocument/2006/relationships/image" Target="../media/image45.png"  /><Relationship Id="rId13" Type="http://schemas.openxmlformats.org/officeDocument/2006/relationships/image" Target="../media/image46.png"  /><Relationship Id="rId14" Type="http://schemas.openxmlformats.org/officeDocument/2006/relationships/image" Target="../media/image47.png"  /><Relationship Id="rId15" Type="http://schemas.openxmlformats.org/officeDocument/2006/relationships/image" Target="../media/image48.png"  /><Relationship Id="rId16" Type="http://schemas.openxmlformats.org/officeDocument/2006/relationships/image" Target="../media/image49.png"  /><Relationship Id="rId17" Type="http://schemas.openxmlformats.org/officeDocument/2006/relationships/image" Target="../media/image50.png"  /><Relationship Id="rId18" Type="http://schemas.openxmlformats.org/officeDocument/2006/relationships/image" Target="../media/image51.png"  /><Relationship Id="rId19" Type="http://schemas.openxmlformats.org/officeDocument/2006/relationships/image" Target="../media/image52.png"  /><Relationship Id="rId2" Type="http://schemas.openxmlformats.org/officeDocument/2006/relationships/image" Target="../media/image1.png"  /><Relationship Id="rId20" Type="http://schemas.openxmlformats.org/officeDocument/2006/relationships/image" Target="../media/image53.png"  /><Relationship Id="rId21" Type="http://schemas.openxmlformats.org/officeDocument/2006/relationships/image" Target="../media/image54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Relationship Id="rId7" Type="http://schemas.openxmlformats.org/officeDocument/2006/relationships/image" Target="../media/image43.png"  /><Relationship Id="rId8" Type="http://schemas.openxmlformats.org/officeDocument/2006/relationships/image" Target="../media/image29.png"  /><Relationship Id="rId9" Type="http://schemas.openxmlformats.org/officeDocument/2006/relationships/image" Target="../media/image4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1.png"  /><Relationship Id="rId11" Type="http://schemas.openxmlformats.org/officeDocument/2006/relationships/image" Target="../media/image62.png"  /><Relationship Id="rId12" Type="http://schemas.openxmlformats.org/officeDocument/2006/relationships/image" Target="../media/image63.png"  /><Relationship Id="rId13" Type="http://schemas.openxmlformats.org/officeDocument/2006/relationships/image" Target="../media/image64.png"  /><Relationship Id="rId14" Type="http://schemas.openxmlformats.org/officeDocument/2006/relationships/image" Target="../media/image65.png"  /><Relationship Id="rId15" Type="http://schemas.openxmlformats.org/officeDocument/2006/relationships/image" Target="../media/image66.png"  /><Relationship Id="rId16" Type="http://schemas.openxmlformats.org/officeDocument/2006/relationships/image" Target="../media/image67.png"  /><Relationship Id="rId17" Type="http://schemas.openxmlformats.org/officeDocument/2006/relationships/image" Target="../media/image68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59.png"  /><Relationship Id="rId9" Type="http://schemas.openxmlformats.org/officeDocument/2006/relationships/image" Target="../media/image6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70.png"  /><Relationship Id="rId12" Type="http://schemas.openxmlformats.org/officeDocument/2006/relationships/image" Target="../media/image71.png"  /><Relationship Id="rId13" Type="http://schemas.openxmlformats.org/officeDocument/2006/relationships/image" Target="../media/image72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9.png"  /><Relationship Id="rId9" Type="http://schemas.openxmlformats.org/officeDocument/2006/relationships/image" Target="../media/image6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70.png"  /><Relationship Id="rId12" Type="http://schemas.openxmlformats.org/officeDocument/2006/relationships/image" Target="../media/image71.png"  /><Relationship Id="rId13" Type="http://schemas.openxmlformats.org/officeDocument/2006/relationships/image" Target="../media/image73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9.png"  /><Relationship Id="rId9" Type="http://schemas.openxmlformats.org/officeDocument/2006/relationships/image" Target="../media/image6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70.png"  /><Relationship Id="rId12" Type="http://schemas.openxmlformats.org/officeDocument/2006/relationships/image" Target="../media/image71.png"  /><Relationship Id="rId13" Type="http://schemas.openxmlformats.org/officeDocument/2006/relationships/image" Target="../media/image74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9.png"  /><Relationship Id="rId9" Type="http://schemas.openxmlformats.org/officeDocument/2006/relationships/image" Target="../media/image6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70.png"  /><Relationship Id="rId12" Type="http://schemas.openxmlformats.org/officeDocument/2006/relationships/image" Target="../media/image71.png"  /><Relationship Id="rId13" Type="http://schemas.openxmlformats.org/officeDocument/2006/relationships/image" Target="../media/image75.png"  /><Relationship Id="rId2" Type="http://schemas.openxmlformats.org/officeDocument/2006/relationships/image" Target="../media/image1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69.png"  /><Relationship Id="rId9" Type="http://schemas.openxmlformats.org/officeDocument/2006/relationships/image" Target="../media/image6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image" Target="../media/image60.png"  /><Relationship Id="rId11" Type="http://schemas.openxmlformats.org/officeDocument/2006/relationships/image" Target="../media/image61.png"  /><Relationship Id="rId12" Type="http://schemas.openxmlformats.org/officeDocument/2006/relationships/image" Target="../media/image77.png"  /><Relationship Id="rId13" Type="http://schemas.openxmlformats.org/officeDocument/2006/relationships/image" Target="../media/image78.png"  /><Relationship Id="rId14" Type="http://schemas.openxmlformats.org/officeDocument/2006/relationships/image" Target="../media/image79.png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76.png"  /><Relationship Id="rId9" Type="http://schemas.openxmlformats.org/officeDocument/2006/relationships/image" Target="../media/image63.png" 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" y="2997200"/>
            <a:ext cx="2667000" cy="2463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043400" y="3302000"/>
            <a:ext cx="749300" cy="482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6967200" y="2654300"/>
            <a:ext cx="876300" cy="508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822700" y="774700"/>
            <a:ext cx="13525500" cy="8788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38200" y="774700"/>
            <a:ext cx="2667000" cy="2044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0" y="8204200"/>
            <a:ext cx="3213100" cy="889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381500" y="8204200"/>
            <a:ext cx="8978900" cy="8890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95250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898900" y="1866900"/>
            <a:ext cx="13411200" cy="76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38200" y="5715000"/>
            <a:ext cx="2667000" cy="41910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5422900" y="8216900"/>
            <a:ext cx="6083300" cy="1028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865100" y="8204200"/>
            <a:ext cx="4254500" cy="1028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5842000" y="850900"/>
            <a:ext cx="8407400" cy="1257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514600" y="723900"/>
            <a:ext cx="14719300" cy="13766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-240000">
            <a:off x="6756400" y="-736600"/>
            <a:ext cx="14376400" cy="13766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420000">
            <a:off x="6756400" y="1625600"/>
            <a:ext cx="16433800" cy="13766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4033500" y="1193800"/>
            <a:ext cx="355600" cy="355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6692900" y="1193800"/>
            <a:ext cx="355600" cy="355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041400" y="520700"/>
            <a:ext cx="2260600" cy="22606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6705600" y="5372100"/>
            <a:ext cx="4267200" cy="4267200"/>
          </a:xfrm>
          <a:prstGeom prst="rect">
            <a:avLst/>
          </a:prstGeom>
        </p:spPr>
      </p:pic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117600" y="2870200"/>
            <a:ext cx="2565400" cy="25654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609600" y="5473700"/>
            <a:ext cx="2857500" cy="4343400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9" id="29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3898900" y="2032000"/>
            <a:ext cx="5676900" cy="12827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-2220000">
            <a:off x="11823700" y="2755900"/>
            <a:ext cx="47752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14600" y="558800"/>
            <a:ext cx="118491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755900" y="-101600"/>
            <a:ext cx="2921000" cy="2247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403600" y="381000"/>
            <a:ext cx="1460500" cy="11176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319000" y="4356100"/>
            <a:ext cx="5486400" cy="5791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213100" y="203200"/>
            <a:ext cx="1955800" cy="1435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628900" y="2654300"/>
            <a:ext cx="11277600" cy="8394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5461000" y="558800"/>
            <a:ext cx="95250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209800" y="-101600"/>
            <a:ext cx="5105400" cy="2247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403600" y="381000"/>
            <a:ext cx="2552700" cy="11176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235200" y="2197100"/>
            <a:ext cx="7099300" cy="7277100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9436100" y="6972300"/>
            <a:ext cx="7175500" cy="2463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3300000">
            <a:off x="8534400" y="1206500"/>
            <a:ext cx="6172200" cy="6172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946400" y="203200"/>
            <a:ext cx="3314700" cy="14478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41400" y="2120900"/>
            <a:ext cx="1676400" cy="2565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66800" y="5816600"/>
            <a:ext cx="1549400" cy="256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9677400" y="5156200"/>
            <a:ext cx="14986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362200" y="558800"/>
            <a:ext cx="12014200" cy="2006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679700" y="-101600"/>
            <a:ext cx="2921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327400" y="381000"/>
            <a:ext cx="1460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-5400000">
            <a:off x="1155700" y="7493000"/>
            <a:ext cx="2082800" cy="1206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136900" y="203200"/>
            <a:ext cx="1955800" cy="1435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28800" y="3378200"/>
            <a:ext cx="13614400" cy="4787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17600" y="3441700"/>
            <a:ext cx="1181100" cy="1193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104900" y="5740400"/>
            <a:ext cx="1181100" cy="1193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85800" y="7315200"/>
            <a:ext cx="1638300" cy="17653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2730500" y="6692900"/>
            <a:ext cx="15367000" cy="3314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800100" y="1968500"/>
            <a:ext cx="88138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362200" y="558800"/>
            <a:ext cx="12014200" cy="2006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159000" y="-101600"/>
            <a:ext cx="4953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327400" y="381000"/>
            <a:ext cx="2476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162300" y="228600"/>
            <a:ext cx="27432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31900" y="2552700"/>
            <a:ext cx="13246100" cy="3213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739900" y="5384800"/>
            <a:ext cx="3771900" cy="1714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972300" y="5410200"/>
            <a:ext cx="30861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1010900" y="5448300"/>
            <a:ext cx="6400800" cy="1701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825500" y="6680200"/>
            <a:ext cx="5130800" cy="2349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918200" y="6680200"/>
            <a:ext cx="5029200" cy="19050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0172700" y="6680200"/>
            <a:ext cx="7467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457700" y="558800"/>
            <a:ext cx="9994900" cy="2006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159000" y="-101600"/>
            <a:ext cx="4953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327400" y="381000"/>
            <a:ext cx="2476500" cy="11176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79500" y="6248400"/>
            <a:ext cx="5092700" cy="24511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477000" y="6184900"/>
            <a:ext cx="5219700" cy="2501900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115800" y="6184900"/>
            <a:ext cx="5092700" cy="24511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352800" y="228600"/>
            <a:ext cx="2286000" cy="14478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155700" y="3556000"/>
            <a:ext cx="13119100" cy="2171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257300" y="2311400"/>
            <a:ext cx="9067800" cy="20193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-1054100" y="5295900"/>
            <a:ext cx="166624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241800" y="-279400"/>
            <a:ext cx="32131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965700" y="203200"/>
            <a:ext cx="16129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814300" y="2870200"/>
            <a:ext cx="4368800" cy="6172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711700" y="596900"/>
            <a:ext cx="83820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23900" y="3200400"/>
            <a:ext cx="12484100" cy="5067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838700" y="25400"/>
            <a:ext cx="1955800" cy="1447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1277600" y="6286500"/>
            <a:ext cx="1689100" cy="18288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169400" y="7378700"/>
            <a:ext cx="3924300" cy="170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241800" y="-279400"/>
            <a:ext cx="32131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965700" y="203200"/>
            <a:ext cx="16129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013200" y="3581400"/>
            <a:ext cx="3975100" cy="5829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711700" y="596900"/>
            <a:ext cx="83820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939800" y="2565400"/>
            <a:ext cx="16789400" cy="5130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838700" y="25400"/>
            <a:ext cx="1955800" cy="1447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962900" y="7962900"/>
            <a:ext cx="80899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241800" y="-279400"/>
            <a:ext cx="32131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965700" y="203200"/>
            <a:ext cx="1612900" cy="1117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711700" y="596900"/>
            <a:ext cx="8382000" cy="20193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12800" y="3429000"/>
            <a:ext cx="16751300" cy="5372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838700" y="25400"/>
            <a:ext cx="1955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71600" y="584200"/>
            <a:ext cx="134874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38200" y="4800600"/>
            <a:ext cx="2298700" cy="1778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87400" y="6921500"/>
            <a:ext cx="2298700" cy="17780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247900" y="-101600"/>
            <a:ext cx="2921000" cy="2247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895600" y="381000"/>
            <a:ext cx="1460500" cy="1117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76300" y="2514600"/>
            <a:ext cx="2298700" cy="1778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251200" y="2540000"/>
            <a:ext cx="2298700" cy="1778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702300" y="4775200"/>
            <a:ext cx="2298700" cy="17780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175000" y="6946900"/>
            <a:ext cx="2298700" cy="17780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527300"/>
            <a:ext cx="2298700" cy="17780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064500" y="4610100"/>
            <a:ext cx="2298700" cy="17780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575300" y="6946900"/>
            <a:ext cx="2298700" cy="17780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776200" y="2501900"/>
            <a:ext cx="2298700" cy="17780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39400" y="4737100"/>
            <a:ext cx="2298700" cy="1778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988300" y="6629400"/>
            <a:ext cx="2298700" cy="177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151100" y="2463800"/>
            <a:ext cx="2298700" cy="17780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189200" y="4800600"/>
            <a:ext cx="2298700" cy="17780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189200" y="6985000"/>
            <a:ext cx="2298700" cy="17780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5664200" y="2552700"/>
            <a:ext cx="2298700" cy="17780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289300" y="4800600"/>
            <a:ext cx="2298700" cy="17780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63200" y="6946900"/>
            <a:ext cx="2298700" cy="17780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763500" y="6972300"/>
            <a:ext cx="2298700" cy="17780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801600" y="4737100"/>
            <a:ext cx="2298700" cy="17780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013700" y="2540000"/>
            <a:ext cx="2298700" cy="17780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8001000" y="8470900"/>
            <a:ext cx="2298700" cy="1054100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19200" y="9004300"/>
            <a:ext cx="6172200" cy="29210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680700" y="9004300"/>
            <a:ext cx="6172200" cy="29210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717800" y="203200"/>
            <a:ext cx="1955800" cy="1447800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1600" y="5080000"/>
            <a:ext cx="3378200" cy="1295400"/>
          </a:xfrm>
          <a:prstGeom prst="rect">
            <a:avLst/>
          </a:prstGeom>
        </p:spPr>
      </p:pic>
      <p:pic>
        <p:nvPicPr>
          <p:cNvPr name="Picture 43" id="4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50800" y="7289800"/>
            <a:ext cx="3454400" cy="1295400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30200" y="2844800"/>
            <a:ext cx="3200400" cy="1295400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514600" y="2806700"/>
            <a:ext cx="3416300" cy="1295400"/>
          </a:xfrm>
          <a:prstGeom prst="rect">
            <a:avLst/>
          </a:prstGeom>
        </p:spPr>
      </p:pic>
      <p:pic>
        <p:nvPicPr>
          <p:cNvPr name="Picture 46" id="4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6273800" y="5130800"/>
            <a:ext cx="1473200" cy="1257300"/>
          </a:xfrm>
          <a:prstGeom prst="rect">
            <a:avLst/>
          </a:prstGeom>
        </p:spPr>
      </p:pic>
      <p:pic>
        <p:nvPicPr>
          <p:cNvPr name="Picture 47" id="4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2870200" y="7251700"/>
            <a:ext cx="3009900" cy="1295400"/>
          </a:xfrm>
          <a:prstGeom prst="rect">
            <a:avLst/>
          </a:prstGeom>
        </p:spPr>
      </p:pic>
      <p:pic>
        <p:nvPicPr>
          <p:cNvPr name="Picture 48" id="48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9626600" y="2806700"/>
            <a:ext cx="3378200" cy="1257300"/>
          </a:xfrm>
          <a:prstGeom prst="rect">
            <a:avLst/>
          </a:prstGeom>
        </p:spPr>
      </p:pic>
      <p:pic>
        <p:nvPicPr>
          <p:cNvPr name="Picture 49" id="49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7543800" y="4902200"/>
            <a:ext cx="3200400" cy="1295400"/>
          </a:xfrm>
          <a:prstGeom prst="rect">
            <a:avLst/>
          </a:prstGeom>
        </p:spPr>
      </p:pic>
      <p:pic>
        <p:nvPicPr>
          <p:cNvPr name="Picture 50" id="50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5080000" y="7277100"/>
            <a:ext cx="3187700" cy="1295400"/>
          </a:xfrm>
          <a:prstGeom prst="rect">
            <a:avLst/>
          </a:prstGeom>
        </p:spPr>
      </p:pic>
      <p:pic>
        <p:nvPicPr>
          <p:cNvPr name="Picture 51" id="51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2230100" y="2819400"/>
            <a:ext cx="3200400" cy="1257300"/>
          </a:xfrm>
          <a:prstGeom prst="rect">
            <a:avLst/>
          </a:prstGeom>
        </p:spPr>
      </p:pic>
      <p:pic>
        <p:nvPicPr>
          <p:cNvPr name="Picture 52" id="52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9715500" y="5054600"/>
            <a:ext cx="3378200" cy="1282700"/>
          </a:xfrm>
          <a:prstGeom prst="rect">
            <a:avLst/>
          </a:prstGeom>
        </p:spPr>
      </p:pic>
      <p:pic>
        <p:nvPicPr>
          <p:cNvPr name="Picture 53" id="53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7251700" y="6985000"/>
            <a:ext cx="3416300" cy="1295400"/>
          </a:xfrm>
          <a:prstGeom prst="rect">
            <a:avLst/>
          </a:prstGeom>
        </p:spPr>
      </p:pic>
      <p:pic>
        <p:nvPicPr>
          <p:cNvPr name="Picture 54" id="54"/>
          <p:cNvPicPr>
            <a:picLocks noChangeAspect="true"/>
          </p:cNvPicPr>
          <p:nvPr/>
        </p:nvPicPr>
        <p:blipFill>
          <a:blip r:embed="rId28"/>
          <a:stretch>
            <a:fillRect/>
          </a:stretch>
        </p:blipFill>
        <p:spPr>
          <a:xfrm rot="0">
            <a:off x="14325600" y="2717800"/>
            <a:ext cx="3708400" cy="1295400"/>
          </a:xfrm>
          <a:prstGeom prst="rect">
            <a:avLst/>
          </a:prstGeom>
        </p:spPr>
      </p:pic>
      <p:pic>
        <p:nvPicPr>
          <p:cNvPr name="Picture 55" id="55"/>
          <p:cNvPicPr>
            <a:picLocks noChangeAspect="true"/>
          </p:cNvPicPr>
          <p:nvPr/>
        </p:nvPicPr>
        <p:blipFill>
          <a:blip r:embed="rId29"/>
          <a:stretch>
            <a:fillRect/>
          </a:stretch>
        </p:blipFill>
        <p:spPr>
          <a:xfrm rot="0">
            <a:off x="14452600" y="5029200"/>
            <a:ext cx="3365500" cy="1282700"/>
          </a:xfrm>
          <a:prstGeom prst="rect">
            <a:avLst/>
          </a:prstGeom>
        </p:spPr>
      </p:pic>
      <p:pic>
        <p:nvPicPr>
          <p:cNvPr name="Picture 56" id="56"/>
          <p:cNvPicPr>
            <a:picLocks noChangeAspect="true"/>
          </p:cNvPicPr>
          <p:nvPr/>
        </p:nvPicPr>
        <p:blipFill>
          <a:blip r:embed="rId30"/>
          <a:stretch>
            <a:fillRect/>
          </a:stretch>
        </p:blipFill>
        <p:spPr>
          <a:xfrm rot="0">
            <a:off x="14452600" y="7264400"/>
            <a:ext cx="3365500" cy="1257300"/>
          </a:xfrm>
          <a:prstGeom prst="rect">
            <a:avLst/>
          </a:prstGeom>
        </p:spPr>
      </p:pic>
      <p:pic>
        <p:nvPicPr>
          <p:cNvPr name="Picture 57" id="57"/>
          <p:cNvPicPr>
            <a:picLocks noChangeAspect="true"/>
          </p:cNvPicPr>
          <p:nvPr/>
        </p:nvPicPr>
        <p:blipFill>
          <a:blip r:embed="rId31"/>
          <a:stretch>
            <a:fillRect/>
          </a:stretch>
        </p:blipFill>
        <p:spPr>
          <a:xfrm rot="0">
            <a:off x="5130800" y="2819400"/>
            <a:ext cx="3187700" cy="1295400"/>
          </a:xfrm>
          <a:prstGeom prst="rect">
            <a:avLst/>
          </a:prstGeom>
        </p:spPr>
      </p:pic>
      <p:pic>
        <p:nvPicPr>
          <p:cNvPr name="Picture 58" id="58"/>
          <p:cNvPicPr>
            <a:picLocks noChangeAspect="true"/>
          </p:cNvPicPr>
          <p:nvPr/>
        </p:nvPicPr>
        <p:blipFill>
          <a:blip r:embed="rId32"/>
          <a:stretch>
            <a:fillRect/>
          </a:stretch>
        </p:blipFill>
        <p:spPr>
          <a:xfrm rot="0">
            <a:off x="2552700" y="5118100"/>
            <a:ext cx="3416300" cy="1257300"/>
          </a:xfrm>
          <a:prstGeom prst="rect">
            <a:avLst/>
          </a:prstGeom>
        </p:spPr>
      </p:pic>
      <p:pic>
        <p:nvPicPr>
          <p:cNvPr name="Picture 59" id="59"/>
          <p:cNvPicPr>
            <a:picLocks noChangeAspect="true"/>
          </p:cNvPicPr>
          <p:nvPr/>
        </p:nvPicPr>
        <p:blipFill>
          <a:blip r:embed="rId33"/>
          <a:stretch>
            <a:fillRect/>
          </a:stretch>
        </p:blipFill>
        <p:spPr>
          <a:xfrm rot="0">
            <a:off x="9588500" y="7213600"/>
            <a:ext cx="3378200" cy="1295400"/>
          </a:xfrm>
          <a:prstGeom prst="rect">
            <a:avLst/>
          </a:prstGeom>
        </p:spPr>
      </p:pic>
      <p:pic>
        <p:nvPicPr>
          <p:cNvPr name="Picture 60" id="60"/>
          <p:cNvPicPr>
            <a:picLocks noChangeAspect="true"/>
          </p:cNvPicPr>
          <p:nvPr/>
        </p:nvPicPr>
        <p:blipFill>
          <a:blip r:embed="rId34"/>
          <a:stretch>
            <a:fillRect/>
          </a:stretch>
        </p:blipFill>
        <p:spPr>
          <a:xfrm rot="0">
            <a:off x="12039600" y="7289800"/>
            <a:ext cx="3403600" cy="1295400"/>
          </a:xfrm>
          <a:prstGeom prst="rect">
            <a:avLst/>
          </a:prstGeom>
        </p:spPr>
      </p:pic>
      <p:pic>
        <p:nvPicPr>
          <p:cNvPr name="Picture 61" id="61"/>
          <p:cNvPicPr>
            <a:picLocks noChangeAspect="true"/>
          </p:cNvPicPr>
          <p:nvPr/>
        </p:nvPicPr>
        <p:blipFill>
          <a:blip r:embed="rId35"/>
          <a:stretch>
            <a:fillRect/>
          </a:stretch>
        </p:blipFill>
        <p:spPr>
          <a:xfrm rot="0">
            <a:off x="12065000" y="5029200"/>
            <a:ext cx="3416300" cy="1257300"/>
          </a:xfrm>
          <a:prstGeom prst="rect">
            <a:avLst/>
          </a:prstGeom>
        </p:spPr>
      </p:pic>
      <p:pic>
        <p:nvPicPr>
          <p:cNvPr name="Picture 62" id="62"/>
          <p:cNvPicPr>
            <a:picLocks noChangeAspect="true"/>
          </p:cNvPicPr>
          <p:nvPr/>
        </p:nvPicPr>
        <p:blipFill>
          <a:blip r:embed="rId36"/>
          <a:stretch>
            <a:fillRect/>
          </a:stretch>
        </p:blipFill>
        <p:spPr>
          <a:xfrm rot="0">
            <a:off x="8585200" y="2781300"/>
            <a:ext cx="1485900" cy="1295400"/>
          </a:xfrm>
          <a:prstGeom prst="rect">
            <a:avLst/>
          </a:prstGeom>
        </p:spPr>
      </p:pic>
      <p:pic>
        <p:nvPicPr>
          <p:cNvPr name="Picture 63" id="63"/>
          <p:cNvPicPr>
            <a:picLocks noChangeAspect="true"/>
          </p:cNvPicPr>
          <p:nvPr/>
        </p:nvPicPr>
        <p:blipFill>
          <a:blip r:embed="rId37"/>
          <a:stretch>
            <a:fillRect/>
          </a:stretch>
        </p:blipFill>
        <p:spPr>
          <a:xfrm rot="0">
            <a:off x="7277100" y="8382000"/>
            <a:ext cx="33782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502900" y="2730500"/>
            <a:ext cx="4114800" cy="6172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755900" y="3098800"/>
            <a:ext cx="57404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54200" y="4457700"/>
            <a:ext cx="7696200" cy="394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7700" y="673100"/>
            <a:ext cx="2311400" cy="899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" y="-25400"/>
            <a:ext cx="4572000" cy="5715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213100" y="673100"/>
            <a:ext cx="14414500" cy="89916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238500" y="2463800"/>
            <a:ext cx="14376400" cy="6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134100" y="736600"/>
            <a:ext cx="5816600" cy="1892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1181100"/>
            <a:ext cx="1854200" cy="825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276600" y="495300"/>
            <a:ext cx="4102100" cy="32385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238500" y="4241800"/>
            <a:ext cx="14363700" cy="63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238500" y="6032500"/>
            <a:ext cx="14363700" cy="635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238500" y="7823200"/>
            <a:ext cx="14338300" cy="63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134100" y="2590800"/>
            <a:ext cx="6350000" cy="1816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2959100"/>
            <a:ext cx="1854200" cy="8255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327400" y="2286000"/>
            <a:ext cx="4051300" cy="3238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134100" y="4381500"/>
            <a:ext cx="3594100" cy="18161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4724400"/>
            <a:ext cx="1854200" cy="825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3238500" y="4051300"/>
            <a:ext cx="4178300" cy="3238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6083300" y="6184900"/>
            <a:ext cx="3657600" cy="18161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6489700"/>
            <a:ext cx="1854200" cy="825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403600" y="5816600"/>
            <a:ext cx="3924300" cy="3238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6108700" y="7975600"/>
            <a:ext cx="4902200" cy="18161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8318500"/>
            <a:ext cx="1854200" cy="8255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276600" y="7645400"/>
            <a:ext cx="4114800" cy="32385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395700" y="1270000"/>
            <a:ext cx="584200" cy="5842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395700" y="3060700"/>
            <a:ext cx="584200" cy="5842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395700" y="4851400"/>
            <a:ext cx="584200" cy="5842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395700" y="6629400"/>
            <a:ext cx="584200" cy="5842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6395700" y="8420100"/>
            <a:ext cx="584200" cy="584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299700" y="2489200"/>
            <a:ext cx="4699000" cy="6692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070100" y="2730500"/>
            <a:ext cx="77851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184400" y="4102100"/>
            <a:ext cx="76200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334500" y="2235200"/>
            <a:ext cx="5461000" cy="7277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073400" y="2882900"/>
            <a:ext cx="47117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596900" y="4241800"/>
            <a:ext cx="110617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769600" y="2247900"/>
            <a:ext cx="5308600" cy="7200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286000" y="2857500"/>
            <a:ext cx="64516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03300" y="4381500"/>
            <a:ext cx="99822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474200" y="2197100"/>
            <a:ext cx="5130800" cy="7302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032000" y="2781300"/>
            <a:ext cx="67564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2044700" y="4025900"/>
            <a:ext cx="13106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299700" y="2400300"/>
            <a:ext cx="4940300" cy="6997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438400" y="2882900"/>
            <a:ext cx="54483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600200" y="4241800"/>
            <a:ext cx="71882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70100" y="-127000"/>
            <a:ext cx="2921000" cy="2247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717800" y="355600"/>
            <a:ext cx="1460500" cy="1117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801100" y="2362200"/>
            <a:ext cx="7099300" cy="70993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229100" y="584200"/>
            <a:ext cx="10261600" cy="2019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514600" y="203200"/>
            <a:ext cx="1955800" cy="1447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222500" y="3035300"/>
            <a:ext cx="6032500" cy="1701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92100" y="4356100"/>
            <a:ext cx="95123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A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7700" y="673100"/>
            <a:ext cx="2311400" cy="899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" y="-25400"/>
            <a:ext cx="4572000" cy="5715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213100" y="673100"/>
            <a:ext cx="14414500" cy="89916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238500" y="2120900"/>
            <a:ext cx="14376400" cy="63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134100" y="673100"/>
            <a:ext cx="35687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990600"/>
            <a:ext cx="1854200" cy="825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327400" y="342900"/>
            <a:ext cx="4051300" cy="32385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238500" y="3581400"/>
            <a:ext cx="14363700" cy="63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238500" y="6578600"/>
            <a:ext cx="14363700" cy="63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34100" y="2057400"/>
            <a:ext cx="8890000" cy="1816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2374900"/>
            <a:ext cx="1854200" cy="825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327400" y="1689100"/>
            <a:ext cx="4051300" cy="3238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121400" y="5130800"/>
            <a:ext cx="6832600" cy="1816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4000500"/>
            <a:ext cx="1854200" cy="825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3238500" y="3314700"/>
            <a:ext cx="4178300" cy="3238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6121400" y="6616700"/>
            <a:ext cx="5041900" cy="18161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6946900"/>
            <a:ext cx="1854200" cy="825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352800" y="6311900"/>
            <a:ext cx="3975100" cy="32385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6108700" y="8013700"/>
            <a:ext cx="5613400" cy="18161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49700" y="8318500"/>
            <a:ext cx="1854200" cy="8255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3187700" y="7645400"/>
            <a:ext cx="4216400" cy="32258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263900" y="8064500"/>
            <a:ext cx="14363700" cy="63500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340100" y="5080000"/>
            <a:ext cx="14363700" cy="635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87800" y="5486400"/>
            <a:ext cx="1854200" cy="8255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263900" y="4826000"/>
            <a:ext cx="4191000" cy="32385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6108700" y="3594100"/>
            <a:ext cx="49657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25400" y="469900"/>
            <a:ext cx="16179800" cy="20955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235200" y="-101600"/>
            <a:ext cx="2921000" cy="2247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882900" y="381000"/>
            <a:ext cx="1460500" cy="1117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641600" y="203200"/>
            <a:ext cx="2006600" cy="1447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981200" y="2349500"/>
            <a:ext cx="6172200" cy="6172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37800" y="2222500"/>
            <a:ext cx="6172200" cy="6172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057900" y="1905000"/>
            <a:ext cx="6172200" cy="1473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879600" y="3886200"/>
            <a:ext cx="14249400" cy="3556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6680200" y="2006600"/>
            <a:ext cx="53975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73400" y="558800"/>
            <a:ext cx="120015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33700" y="-101600"/>
            <a:ext cx="2921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581400" y="381000"/>
            <a:ext cx="1460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390900" y="203200"/>
            <a:ext cx="1955800" cy="1435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03300" y="2844800"/>
            <a:ext cx="16522700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73400" y="558800"/>
            <a:ext cx="120015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33700" y="-101600"/>
            <a:ext cx="2921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581400" y="381000"/>
            <a:ext cx="1460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390900" y="203200"/>
            <a:ext cx="1955800" cy="1435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863600" y="2362200"/>
            <a:ext cx="153035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73400" y="558800"/>
            <a:ext cx="120015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33700" y="-101600"/>
            <a:ext cx="2921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581400" y="381000"/>
            <a:ext cx="1460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390900" y="203200"/>
            <a:ext cx="1955800" cy="1435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825500" y="3187700"/>
            <a:ext cx="167005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F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073400" y="558800"/>
            <a:ext cx="120015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933700" y="-101600"/>
            <a:ext cx="2921000" cy="2247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581400" y="381000"/>
            <a:ext cx="1460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390900" y="203200"/>
            <a:ext cx="1955800" cy="1435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1130300"/>
            <a:ext cx="571500" cy="5715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92200" y="3289300"/>
            <a:ext cx="15290800" cy="5245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B3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74700" y="787400"/>
            <a:ext cx="16954500" cy="8991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17335500" y="3746500"/>
            <a:ext cx="749300" cy="482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240000">
            <a:off x="17272000" y="3098800"/>
            <a:ext cx="876300" cy="508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3100" y="673100"/>
            <a:ext cx="16954500" cy="899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76200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11200" y="2070100"/>
            <a:ext cx="16891000" cy="63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514600" y="558800"/>
            <a:ext cx="11849100" cy="2006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510000" y="1130300"/>
            <a:ext cx="571500" cy="5715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06500" y="1130300"/>
            <a:ext cx="571500" cy="5715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755900" y="-101600"/>
            <a:ext cx="2921000" cy="2247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403600" y="381000"/>
            <a:ext cx="1460500" cy="11176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319000" y="4356100"/>
            <a:ext cx="5486400" cy="5791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213100" y="203200"/>
            <a:ext cx="1955800" cy="14351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841500" y="2527300"/>
            <a:ext cx="12446000" cy="828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On-screen Show (4:3)</ep:PresentationFormat>
  <ep:Paragraphs>0</ep:Paragraphs>
  <ep:Slides>25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ep:HeadingPairs>
  <ep:TitlesOfParts>
    <vt:vector size="26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cp:lastModifiedBy>user</cp:lastModifiedBy>
  <dcterms:modified xsi:type="dcterms:W3CDTF">2024-05-31T14:22:57.652</dcterms:modified>
  <cp:revision>3</cp:revision>
  <cp:version/>
</cp:coreProperties>
</file>