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0" r:id="rId3"/>
    <p:sldId id="294" r:id="rId4"/>
    <p:sldId id="293" r:id="rId5"/>
    <p:sldId id="297" r:id="rId6"/>
    <p:sldId id="305" r:id="rId7"/>
    <p:sldId id="289" r:id="rId8"/>
    <p:sldId id="326" r:id="rId9"/>
    <p:sldId id="337" r:id="rId10"/>
    <p:sldId id="290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1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930922-7230-2E94-8E63-D34353FA6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877C49D-91D5-632C-5198-52109D922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F60027-93A4-A9AC-A81C-B528763B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FC-42E9-4FE6-AC50-8EBD5653E03C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64EC56-AA44-9B1C-8563-5E008E869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BB7A67-A770-FB7A-E348-85A181D3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4BE2-647B-4AC5-A5ED-299882F9D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60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5F1F10-F725-4967-4DDA-4D6751E1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359DF30-5269-01EA-B2EA-57669BE30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89125E-7B32-CAD8-7CD0-B52FE99C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FC-42E9-4FE6-AC50-8EBD5653E03C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EB355DA-81BF-3903-7CE8-1274526E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767D13-C2B4-7373-ED17-93C96169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4BE2-647B-4AC5-A5ED-299882F9D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94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5772AAD-8019-A258-E35D-21CC5575F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3283E28-89C8-C453-B34E-01E2B50F0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F5EF68-F2A9-5469-064D-4D38E6BC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FC-42E9-4FE6-AC50-8EBD5653E03C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C7D8A9-49A1-7B65-0C21-53AC76A7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EBBAA8-621C-BC42-3F07-AED82031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4BE2-647B-4AC5-A5ED-299882F9D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293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C8351C-78F7-42EC-D82E-934046FAD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A4038F-CAB9-AFC6-43F1-F44389184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FD0FD1-9FD7-27F2-F949-237B7D6C4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FC-42E9-4FE6-AC50-8EBD5653E03C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173B1A-FAC1-B44E-E161-BBDA66286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10167C-E61B-4F16-B7B6-1BF3963B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4BE2-647B-4AC5-A5ED-299882F9D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96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6BF959-B761-6D8E-B0DD-BB1023D42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478314E-1A1E-EDAF-5587-5430E2E21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450228-9558-EC4C-839E-82BB0EC8E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FC-42E9-4FE6-AC50-8EBD5653E03C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A0A134-35E4-E52D-43B7-294B42A4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82FD5C-4F8F-9878-2D16-00C6A7DD5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4BE2-647B-4AC5-A5ED-299882F9D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539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6FC7F2-D315-C195-3CD7-F40D83E78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11EBAC-1122-9F96-43E9-C36651AF8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0EE2F47-D640-04B0-9A9B-CB9F89EDE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F740E6-6D4D-657C-F121-5817619A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FC-42E9-4FE6-AC50-8EBD5653E03C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EAC07AD-37D3-B795-FA24-A960BEFF2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2D0564A-08C2-1ABE-DC7E-2E351CFA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4BE2-647B-4AC5-A5ED-299882F9D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56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2DCA9F-D9B8-B3AD-7C29-B4E407DB5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1E76305-0E69-31F2-6A8B-41C182945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EAC1E64-FD57-65BC-1F16-0D28498BE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57F40E8-6517-643C-1774-F13D62F6C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E5E05AB-59CA-00E1-2023-78BBAA014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66D1D72-836A-7392-B8DA-D73ED9935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FC-42E9-4FE6-AC50-8EBD5653E03C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D1631A0-F680-4B83-53B7-1C0465BD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C9B2DE3-EE26-DB83-EC2A-F01F0581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4BE2-647B-4AC5-A5ED-299882F9D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84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FB0895-4337-3156-196E-8367A108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4687193-7874-4F48-A0F2-003D5711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FC-42E9-4FE6-AC50-8EBD5653E03C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90AED73-08C7-B5D6-4861-AB6A2422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8074631-712B-1D87-9D5A-CAEEDCE95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4BE2-647B-4AC5-A5ED-299882F9D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96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74235E6-05DD-4EC1-007D-1CC04000C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FC-42E9-4FE6-AC50-8EBD5653E03C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8224B1E-718C-8D40-DA8A-93E34C945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AA4B6F4-3DD9-509C-CC09-41B1CA05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4BE2-647B-4AC5-A5ED-299882F9D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621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17BA44-068B-7864-594F-CA8D300FA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65A811-5E5F-F913-8EB8-D84C4E50F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DCB958F-7D53-52DC-FEAD-256FE0837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970BD3C-F626-1ED3-6237-FE0B4F487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FC-42E9-4FE6-AC50-8EBD5653E03C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BAD14FB-4C29-2521-4B50-A31468332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3474749-D3B8-B431-096E-A038D7CF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4BE2-647B-4AC5-A5ED-299882F9D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13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80833-D156-4313-58D0-27DE2DB8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4864355-63B8-8621-00DB-2A3287F3F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CBA03FA-3124-CC6B-2615-5F34D5EDA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12747A9-15FE-1D63-9538-F7138FE58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FC-42E9-4FE6-AC50-8EBD5653E03C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70428AC-734F-68F5-C8CF-66AC1A68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E8854C9-2FEE-AF57-C652-A9BE66F1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4BE2-647B-4AC5-A5ED-299882F9D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1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90D22CA-E5FD-81C4-51C9-0E288C643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74075FC-1B5F-FEBD-29C3-5D2314AB6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BD461E-90C4-9908-E62C-F45C5D249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B96DFC-42E9-4FE6-AC50-8EBD5653E03C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B295C25-1613-6F41-622E-9D1ED0C20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450978-C2AC-0D85-B44E-D86280F3A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214BE2-647B-4AC5-A5ED-299882F9D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181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액자 1">
            <a:extLst>
              <a:ext uri="{FF2B5EF4-FFF2-40B4-BE49-F238E27FC236}">
                <a16:creationId xmlns:a16="http://schemas.microsoft.com/office/drawing/2014/main" id="{5CC117F1-367C-DB8D-07C9-DA7EFCB791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E831BB-3CEE-D2D4-4119-EC8DCE2EA707}"/>
              </a:ext>
            </a:extLst>
          </p:cNvPr>
          <p:cNvSpPr txBox="1"/>
          <p:nvPr/>
        </p:nvSpPr>
        <p:spPr>
          <a:xfrm>
            <a:off x="1676398" y="1674674"/>
            <a:ext cx="8839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역사 문헌 속에서 </a:t>
            </a:r>
            <a:endParaRPr lang="en-US" altLang="ko-KR" sz="5400" b="1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/>
            <a:r>
              <a:rPr lang="ko-KR" altLang="en-US" sz="5400" b="1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독도가 우리땅인 증거 찾기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BD88FE-F989-5E09-DDEE-88DFEDA81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208" y="3429000"/>
            <a:ext cx="3119582" cy="31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AB61AF0-F805-3B08-0336-BD285772C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8B6AD0-13FA-BFD7-86BF-B616BFE2B8AD}"/>
              </a:ext>
            </a:extLst>
          </p:cNvPr>
          <p:cNvSpPr txBox="1"/>
          <p:nvPr/>
        </p:nvSpPr>
        <p:spPr>
          <a:xfrm>
            <a:off x="1043070" y="1466253"/>
            <a:ext cx="5454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6.</a:t>
            </a:r>
            <a:r>
              <a:rPr lang="ko-KR" altLang="en-US" sz="4000" b="1" dirty="0" err="1"/>
              <a:t>삼국접양지도</a:t>
            </a:r>
            <a:r>
              <a:rPr lang="en-US" altLang="ko-KR" sz="4000" b="1" dirty="0"/>
              <a:t>(1785)</a:t>
            </a:r>
            <a:endParaRPr lang="ko-KR" altLang="en-US" sz="4000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FEE7629-4192-CF35-A321-2C1F308A0B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46" r="5940" b="71631"/>
          <a:stretch/>
        </p:blipFill>
        <p:spPr>
          <a:xfrm>
            <a:off x="7239502" y="2371480"/>
            <a:ext cx="3837354" cy="31976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B55F3A-2B99-FD97-E16B-9086C604E7B8}"/>
              </a:ext>
            </a:extLst>
          </p:cNvPr>
          <p:cNvSpPr txBox="1"/>
          <p:nvPr/>
        </p:nvSpPr>
        <p:spPr>
          <a:xfrm>
            <a:off x="1636584" y="2897896"/>
            <a:ext cx="50353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조선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노란색</a:t>
            </a:r>
            <a:endParaRPr lang="en-US" altLang="ko-KR" sz="2800" b="1" dirty="0"/>
          </a:p>
          <a:p>
            <a:endParaRPr lang="en-US" altLang="ko-KR" sz="2800" b="1" dirty="0"/>
          </a:p>
          <a:p>
            <a:r>
              <a:rPr lang="ko-KR" altLang="en-US" sz="2800" b="1" dirty="0"/>
              <a:t>일본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회색</a:t>
            </a:r>
            <a:endParaRPr lang="en-US" altLang="ko-KR" sz="2800" b="1" dirty="0"/>
          </a:p>
          <a:p>
            <a:endParaRPr lang="en-US" altLang="ko-KR" sz="2800" b="1" dirty="0"/>
          </a:p>
          <a:p>
            <a:r>
              <a:rPr lang="ko-KR" altLang="en-US" sz="2800" b="1" dirty="0"/>
              <a:t>독도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노란색</a:t>
            </a:r>
          </a:p>
        </p:txBody>
      </p:sp>
      <p:sp>
        <p:nvSpPr>
          <p:cNvPr id="20" name="원형: 비어 있음 19">
            <a:extLst>
              <a:ext uri="{FF2B5EF4-FFF2-40B4-BE49-F238E27FC236}">
                <a16:creationId xmlns:a16="http://schemas.microsoft.com/office/drawing/2014/main" id="{62B9B3E4-9194-4A2D-3881-13A9C060A4F7}"/>
              </a:ext>
            </a:extLst>
          </p:cNvPr>
          <p:cNvSpPr/>
          <p:nvPr/>
        </p:nvSpPr>
        <p:spPr>
          <a:xfrm rot="20896887">
            <a:off x="7672857" y="3241227"/>
            <a:ext cx="875489" cy="1560106"/>
          </a:xfrm>
          <a:prstGeom prst="donut">
            <a:avLst>
              <a:gd name="adj" fmla="val 52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원형: 비어 있음 20">
            <a:extLst>
              <a:ext uri="{FF2B5EF4-FFF2-40B4-BE49-F238E27FC236}">
                <a16:creationId xmlns:a16="http://schemas.microsoft.com/office/drawing/2014/main" id="{F7EC5F57-D555-C9B0-1DD1-54B2C0F03D2A}"/>
              </a:ext>
            </a:extLst>
          </p:cNvPr>
          <p:cNvSpPr/>
          <p:nvPr/>
        </p:nvSpPr>
        <p:spPr>
          <a:xfrm>
            <a:off x="8495732" y="3772095"/>
            <a:ext cx="403846" cy="396468"/>
          </a:xfrm>
          <a:prstGeom prst="donut">
            <a:avLst>
              <a:gd name="adj" fmla="val 1304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액자 1">
            <a:extLst>
              <a:ext uri="{FF2B5EF4-FFF2-40B4-BE49-F238E27FC236}">
                <a16:creationId xmlns:a16="http://schemas.microsoft.com/office/drawing/2014/main" id="{5CC117F1-367C-DB8D-07C9-DA7EFCB791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4448D-444D-987E-9766-E3944EC78DBA}"/>
              </a:ext>
            </a:extLst>
          </p:cNvPr>
          <p:cNvSpPr txBox="1"/>
          <p:nvPr/>
        </p:nvSpPr>
        <p:spPr>
          <a:xfrm>
            <a:off x="1270118" y="332767"/>
            <a:ext cx="154401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sz="2000" dirty="0">
              <a:solidFill>
                <a:schemeClr val="bg1">
                  <a:lumMod val="85000"/>
                </a:schemeClr>
              </a:solidFill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endParaRPr lang="en-US" altLang="ko-KR" sz="2000" dirty="0">
              <a:solidFill>
                <a:schemeClr val="bg1">
                  <a:lumMod val="85000"/>
                </a:schemeClr>
              </a:solidFill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endParaRPr lang="en-US" altLang="ko-KR" sz="2000" dirty="0">
              <a:solidFill>
                <a:schemeClr val="bg1">
                  <a:lumMod val="85000"/>
                </a:schemeClr>
              </a:solidFill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r>
              <a:rPr lang="ko-KR" altLang="en-US" sz="5400" b="1" dirty="0">
                <a:solidFill>
                  <a:srgbClr val="40548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KoPubWorld돋움체_Pro Bold" panose="00000800000000000000" pitchFamily="50" charset="-127"/>
              </a:rPr>
              <a:t>목차</a:t>
            </a:r>
            <a:endParaRPr lang="en-US" altLang="ko-KR" sz="5400" b="1" dirty="0">
              <a:solidFill>
                <a:srgbClr val="383C4F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  <a:cs typeface="KoPubWorld돋움체_Pro Bold" panose="00000800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4D6F1-4FEF-8832-AE14-3ED319420908}"/>
              </a:ext>
            </a:extLst>
          </p:cNvPr>
          <p:cNvSpPr txBox="1"/>
          <p:nvPr/>
        </p:nvSpPr>
        <p:spPr>
          <a:xfrm>
            <a:off x="1729098" y="2535134"/>
            <a:ext cx="4095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32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EC3A4B-27B1-6A10-8B60-6B68C58F9B27}"/>
              </a:ext>
            </a:extLst>
          </p:cNvPr>
          <p:cNvSpPr txBox="1"/>
          <p:nvPr/>
        </p:nvSpPr>
        <p:spPr>
          <a:xfrm>
            <a:off x="1729098" y="3950018"/>
            <a:ext cx="4095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32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53286-869D-768D-CDA4-666451771BA5}"/>
              </a:ext>
            </a:extLst>
          </p:cNvPr>
          <p:cNvSpPr txBox="1"/>
          <p:nvPr/>
        </p:nvSpPr>
        <p:spPr>
          <a:xfrm>
            <a:off x="1661067" y="5386335"/>
            <a:ext cx="5437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03. </a:t>
            </a:r>
            <a:r>
              <a:rPr lang="ko-KR" altLang="en-US" sz="3200" b="1" dirty="0" err="1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조약문</a:t>
            </a:r>
            <a:r>
              <a:rPr lang="ko-KR" altLang="en-US" sz="32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 및 </a:t>
            </a:r>
            <a:r>
              <a:rPr lang="ko-KR" altLang="en-US" sz="3200" b="1" dirty="0" err="1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체결문</a:t>
            </a:r>
            <a:r>
              <a:rPr lang="ko-KR" altLang="en-US" sz="32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 속 증거</a:t>
            </a:r>
          </a:p>
        </p:txBody>
      </p:sp>
    </p:spTree>
    <p:extLst>
      <p:ext uri="{BB962C8B-B14F-4D97-AF65-F5344CB8AC3E}">
        <p14:creationId xmlns:p14="http://schemas.microsoft.com/office/powerpoint/2010/main" val="122675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195997-1F85-D79E-AFAC-EB1EF8BD32EA}"/>
              </a:ext>
            </a:extLst>
          </p:cNvPr>
          <p:cNvSpPr txBox="1"/>
          <p:nvPr/>
        </p:nvSpPr>
        <p:spPr>
          <a:xfrm>
            <a:off x="945129" y="1384898"/>
            <a:ext cx="5272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1.</a:t>
            </a:r>
            <a:r>
              <a:rPr lang="ko-KR" altLang="en-US" sz="4000" b="1" dirty="0" err="1"/>
              <a:t>은주시청합기</a:t>
            </a:r>
            <a:r>
              <a:rPr lang="en-US" altLang="ko-KR" sz="4000" b="1" dirty="0"/>
              <a:t>(1667)</a:t>
            </a:r>
            <a:endParaRPr lang="ko-KR" alt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AD786-AC6D-44C8-3D44-7C25D36D8D7B}"/>
              </a:ext>
            </a:extLst>
          </p:cNvPr>
          <p:cNvSpPr txBox="1"/>
          <p:nvPr/>
        </p:nvSpPr>
        <p:spPr>
          <a:xfrm>
            <a:off x="1636766" y="2918299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은주 </a:t>
            </a:r>
            <a:r>
              <a:rPr lang="en-US" altLang="ko-KR" sz="2800" b="1" dirty="0"/>
              <a:t>-&gt; </a:t>
            </a:r>
            <a:r>
              <a:rPr lang="ko-KR" altLang="en-US" sz="2800" b="1" dirty="0"/>
              <a:t>현 </a:t>
            </a:r>
            <a:r>
              <a:rPr lang="ko-KR" altLang="en-US" sz="2800" b="1" dirty="0" err="1"/>
              <a:t>오키섬</a:t>
            </a:r>
            <a:endParaRPr lang="ko-KR" alt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D7600-8166-8509-8EEF-19B153109258}"/>
              </a:ext>
            </a:extLst>
          </p:cNvPr>
          <p:cNvSpPr txBox="1"/>
          <p:nvPr/>
        </p:nvSpPr>
        <p:spPr>
          <a:xfrm>
            <a:off x="1636766" y="3792440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시청 </a:t>
            </a:r>
            <a:r>
              <a:rPr lang="en-US" altLang="ko-KR" sz="2800" b="1" dirty="0"/>
              <a:t>-&gt; </a:t>
            </a:r>
            <a:r>
              <a:rPr lang="ko-KR" altLang="en-US" sz="2800" b="1" dirty="0"/>
              <a:t>보다</a:t>
            </a:r>
            <a:r>
              <a:rPr lang="en-US" altLang="ko-KR" sz="2800" b="1" dirty="0"/>
              <a:t>,</a:t>
            </a:r>
            <a:r>
              <a:rPr lang="ko-KR" altLang="en-US" sz="2800" b="1" dirty="0"/>
              <a:t> 듣다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F1C30-1C23-FDDF-0C02-4E22BB48DC8E}"/>
              </a:ext>
            </a:extLst>
          </p:cNvPr>
          <p:cNvSpPr txBox="1"/>
          <p:nvPr/>
        </p:nvSpPr>
        <p:spPr>
          <a:xfrm>
            <a:off x="1636766" y="4752393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합기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-&gt; </a:t>
            </a:r>
            <a:r>
              <a:rPr lang="ko-KR" altLang="en-US" sz="2800" b="1" dirty="0"/>
              <a:t>보고서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DA4AA19-7190-4258-90A5-136364571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969"/>
          <a:stretch/>
        </p:blipFill>
        <p:spPr>
          <a:xfrm>
            <a:off x="6662218" y="1407212"/>
            <a:ext cx="2935120" cy="4369008"/>
          </a:xfrm>
          <a:prstGeom prst="rect">
            <a:avLst/>
          </a:prstGeom>
        </p:spPr>
      </p:pic>
      <p:sp>
        <p:nvSpPr>
          <p:cNvPr id="7" name="원형: 비어 있음 6">
            <a:extLst>
              <a:ext uri="{FF2B5EF4-FFF2-40B4-BE49-F238E27FC236}">
                <a16:creationId xmlns:a16="http://schemas.microsoft.com/office/drawing/2014/main" id="{CC13EEC6-DAA6-EF24-585F-8F4045746448}"/>
              </a:ext>
            </a:extLst>
          </p:cNvPr>
          <p:cNvSpPr/>
          <p:nvPr/>
        </p:nvSpPr>
        <p:spPr>
          <a:xfrm>
            <a:off x="6730704" y="1731364"/>
            <a:ext cx="642485" cy="691131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원형: 비어 있음 7">
            <a:extLst>
              <a:ext uri="{FF2B5EF4-FFF2-40B4-BE49-F238E27FC236}">
                <a16:creationId xmlns:a16="http://schemas.microsoft.com/office/drawing/2014/main" id="{B91F864C-FDC7-4FD8-BDA0-05CC7D393022}"/>
              </a:ext>
            </a:extLst>
          </p:cNvPr>
          <p:cNvSpPr/>
          <p:nvPr/>
        </p:nvSpPr>
        <p:spPr>
          <a:xfrm>
            <a:off x="6703444" y="2422496"/>
            <a:ext cx="642485" cy="592760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원형: 비어 있음 10">
            <a:extLst>
              <a:ext uri="{FF2B5EF4-FFF2-40B4-BE49-F238E27FC236}">
                <a16:creationId xmlns:a16="http://schemas.microsoft.com/office/drawing/2014/main" id="{ACF8FEFD-3806-D4BC-23EA-FF1033354FEB}"/>
              </a:ext>
            </a:extLst>
          </p:cNvPr>
          <p:cNvSpPr/>
          <p:nvPr/>
        </p:nvSpPr>
        <p:spPr>
          <a:xfrm>
            <a:off x="6732543" y="2918299"/>
            <a:ext cx="642485" cy="788088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94531A-7AF9-49F7-FBC8-9432A8639C10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2947338-CC60-D0CA-E22B-7D6C6B6AE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44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5CE230-9AB4-D1DC-4B9B-C63CAE6DE22C}"/>
              </a:ext>
            </a:extLst>
          </p:cNvPr>
          <p:cNvSpPr txBox="1"/>
          <p:nvPr/>
        </p:nvSpPr>
        <p:spPr>
          <a:xfrm>
            <a:off x="908401" y="1438447"/>
            <a:ext cx="5073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1.</a:t>
            </a:r>
            <a:r>
              <a:rPr lang="ko-KR" altLang="en-US" sz="4000" b="1" dirty="0" err="1"/>
              <a:t>은주시청합기</a:t>
            </a:r>
            <a:r>
              <a:rPr lang="en-US" altLang="ko-KR" sz="4000" b="1" dirty="0"/>
              <a:t>(1667)</a:t>
            </a:r>
            <a:endParaRPr lang="ko-KR" alt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A0FE2-9DB8-6A57-F4A2-416E33011D41}"/>
              </a:ext>
            </a:extLst>
          </p:cNvPr>
          <p:cNvSpPr txBox="1"/>
          <p:nvPr/>
        </p:nvSpPr>
        <p:spPr>
          <a:xfrm>
            <a:off x="1804062" y="5108072"/>
            <a:ext cx="312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은주 </a:t>
            </a:r>
            <a:r>
              <a:rPr lang="en-US" altLang="ko-KR" sz="2800" b="1" dirty="0"/>
              <a:t>-&gt;</a:t>
            </a:r>
            <a:r>
              <a:rPr lang="ko-KR" altLang="en-US" sz="2800" b="1" i="0" dirty="0">
                <a:solidFill>
                  <a:srgbClr val="333333"/>
                </a:solidFill>
                <a:effectLst/>
                <a:latin typeface="se-nanumgothic"/>
              </a:rPr>
              <a:t>此州</a:t>
            </a:r>
            <a:endParaRPr lang="ko-KR" alt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ADC5D4-B6E2-72EF-BE12-A757865DACC5}"/>
              </a:ext>
            </a:extLst>
          </p:cNvPr>
          <p:cNvSpPr txBox="1"/>
          <p:nvPr/>
        </p:nvSpPr>
        <p:spPr>
          <a:xfrm>
            <a:off x="1666570" y="3774055"/>
            <a:ext cx="3122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 건지</a:t>
            </a:r>
            <a:r>
              <a:rPr lang="en-US" altLang="ko-KR" sz="2800" b="1" dirty="0"/>
              <a:t>-&gt;</a:t>
            </a:r>
            <a:r>
              <a:rPr lang="ko-KR" altLang="en-US" sz="2800" b="1" dirty="0"/>
              <a:t>乾地</a:t>
            </a:r>
            <a:endParaRPr lang="en-US" altLang="ko-KR" sz="2800" b="1" dirty="0"/>
          </a:p>
          <a:p>
            <a:r>
              <a:rPr lang="en-US" altLang="ko-KR" sz="2800" b="1" dirty="0"/>
              <a:t> : </a:t>
            </a:r>
            <a:r>
              <a:rPr lang="ko-KR" altLang="en-US" sz="2800" b="1" dirty="0"/>
              <a:t>서북쪽 한계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7A3C947-D00B-4E61-5E39-A77D92C53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323" y="1353175"/>
            <a:ext cx="4999728" cy="39750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8A8A00-A3F3-D182-FE63-9EE5D210720B}"/>
              </a:ext>
            </a:extLst>
          </p:cNvPr>
          <p:cNvSpPr txBox="1"/>
          <p:nvPr/>
        </p:nvSpPr>
        <p:spPr>
          <a:xfrm>
            <a:off x="1664542" y="2817737"/>
            <a:ext cx="312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 일본</a:t>
            </a:r>
            <a:r>
              <a:rPr lang="en-US" altLang="ko-KR" sz="2800" b="1" dirty="0"/>
              <a:t>-&gt;</a:t>
            </a:r>
            <a:r>
              <a:rPr lang="ko-KR" altLang="en-US" sz="2800" b="1" dirty="0"/>
              <a:t>日本</a:t>
            </a:r>
          </a:p>
        </p:txBody>
      </p:sp>
      <p:sp>
        <p:nvSpPr>
          <p:cNvPr id="8" name="원형: 비어 있음 7">
            <a:extLst>
              <a:ext uri="{FF2B5EF4-FFF2-40B4-BE49-F238E27FC236}">
                <a16:creationId xmlns:a16="http://schemas.microsoft.com/office/drawing/2014/main" id="{72B42853-3E8B-CAAE-1F7E-94D7B170CE0C}"/>
              </a:ext>
            </a:extLst>
          </p:cNvPr>
          <p:cNvSpPr/>
          <p:nvPr/>
        </p:nvSpPr>
        <p:spPr>
          <a:xfrm>
            <a:off x="7204573" y="3969205"/>
            <a:ext cx="581538" cy="563808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원형: 비어 있음 10">
            <a:extLst>
              <a:ext uri="{FF2B5EF4-FFF2-40B4-BE49-F238E27FC236}">
                <a16:creationId xmlns:a16="http://schemas.microsoft.com/office/drawing/2014/main" id="{63B53FEF-3B9C-4E28-96B4-4FB9B6806545}"/>
              </a:ext>
            </a:extLst>
          </p:cNvPr>
          <p:cNvSpPr/>
          <p:nvPr/>
        </p:nvSpPr>
        <p:spPr>
          <a:xfrm>
            <a:off x="7204573" y="4544265"/>
            <a:ext cx="546242" cy="563807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원형: 비어 있음 11">
            <a:extLst>
              <a:ext uri="{FF2B5EF4-FFF2-40B4-BE49-F238E27FC236}">
                <a16:creationId xmlns:a16="http://schemas.microsoft.com/office/drawing/2014/main" id="{AA0A6661-7D2B-02AB-EBE0-255BD4DE2D3D}"/>
              </a:ext>
            </a:extLst>
          </p:cNvPr>
          <p:cNvSpPr/>
          <p:nvPr/>
        </p:nvSpPr>
        <p:spPr>
          <a:xfrm>
            <a:off x="6744392" y="1585609"/>
            <a:ext cx="581538" cy="573110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5FED22-0DE6-EA4F-4783-41BF765DA511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1A29418-E8D6-0933-5959-B29EDB6E2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4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A06F25AD-CE25-BCC7-1E7A-6E5772E0A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11" t="28437" r="19635" b="46347"/>
          <a:stretch/>
        </p:blipFill>
        <p:spPr>
          <a:xfrm>
            <a:off x="7444262" y="1313736"/>
            <a:ext cx="4132740" cy="4454765"/>
          </a:xfrm>
          <a:prstGeom prst="rect">
            <a:avLst/>
          </a:prstGeom>
        </p:spPr>
      </p:pic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AD786-AC6D-44C8-3D44-7C25D36D8D7B}"/>
              </a:ext>
            </a:extLst>
          </p:cNvPr>
          <p:cNvSpPr txBox="1"/>
          <p:nvPr/>
        </p:nvSpPr>
        <p:spPr>
          <a:xfrm>
            <a:off x="957957" y="1381170"/>
            <a:ext cx="5772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2.</a:t>
            </a:r>
            <a:r>
              <a:rPr lang="ko-KR" altLang="en-US" sz="4000" b="1" dirty="0" err="1"/>
              <a:t>돗토리번</a:t>
            </a:r>
            <a:r>
              <a:rPr lang="ko-KR" altLang="en-US" b="1" dirty="0"/>
              <a:t> </a:t>
            </a:r>
            <a:r>
              <a:rPr lang="ko-KR" altLang="en-US" sz="4000" b="1" dirty="0"/>
              <a:t>답변서</a:t>
            </a:r>
            <a:r>
              <a:rPr lang="en-US" altLang="ko-KR" sz="4000" b="1" dirty="0"/>
              <a:t>(1695)</a:t>
            </a:r>
            <a:endParaRPr lang="ko-KR" altLang="en-US" sz="4000" b="1" dirty="0"/>
          </a:p>
        </p:txBody>
      </p:sp>
      <p:sp>
        <p:nvSpPr>
          <p:cNvPr id="11" name="원형: 비어 있음 10">
            <a:extLst>
              <a:ext uri="{FF2B5EF4-FFF2-40B4-BE49-F238E27FC236}">
                <a16:creationId xmlns:a16="http://schemas.microsoft.com/office/drawing/2014/main" id="{ACF8FEFD-3806-D4BC-23EA-FF1033354FEB}"/>
              </a:ext>
            </a:extLst>
          </p:cNvPr>
          <p:cNvSpPr/>
          <p:nvPr/>
        </p:nvSpPr>
        <p:spPr>
          <a:xfrm>
            <a:off x="7319445" y="1834653"/>
            <a:ext cx="642485" cy="3514126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9C5F52-BF18-E325-4976-CF7A35BB6EAB}"/>
              </a:ext>
            </a:extLst>
          </p:cNvPr>
          <p:cNvSpPr txBox="1"/>
          <p:nvPr/>
        </p:nvSpPr>
        <p:spPr>
          <a:xfrm>
            <a:off x="1291808" y="4300097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다케시마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독도 </a:t>
            </a:r>
            <a:r>
              <a:rPr lang="en-US" altLang="ko-KR" sz="2800" b="1" dirty="0"/>
              <a:t>-&gt;</a:t>
            </a:r>
            <a:r>
              <a:rPr lang="ko-KR" altLang="en-US" sz="2800" b="1" dirty="0" err="1"/>
              <a:t>돗토리번</a:t>
            </a:r>
            <a:r>
              <a:rPr lang="ko-KR" altLang="en-US" sz="2800" b="1" dirty="0"/>
              <a:t> 소속 </a:t>
            </a:r>
            <a:r>
              <a:rPr lang="en-US" altLang="ko-KR" sz="2800" b="1" dirty="0"/>
              <a:t>X</a:t>
            </a:r>
            <a:endParaRPr lang="ko-KR" altLang="en-US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45C598-691C-99C9-848F-B667FE6227F2}"/>
              </a:ext>
            </a:extLst>
          </p:cNvPr>
          <p:cNvSpPr txBox="1"/>
          <p:nvPr/>
        </p:nvSpPr>
        <p:spPr>
          <a:xfrm>
            <a:off x="1291808" y="2775462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그 외 </a:t>
            </a:r>
            <a:r>
              <a:rPr lang="ko-KR" altLang="en-US" sz="2800" b="1" dirty="0" err="1"/>
              <a:t>돗토리번에</a:t>
            </a:r>
            <a:r>
              <a:rPr lang="ko-KR" altLang="en-US" sz="2800" b="1" dirty="0"/>
              <a:t> 속하는 섬 </a:t>
            </a:r>
            <a:r>
              <a:rPr lang="en-US" altLang="ko-KR" sz="2800" b="1" dirty="0"/>
              <a:t>X</a:t>
            </a:r>
            <a:r>
              <a:rPr lang="ko-KR" altLang="en-US" sz="28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CF961A-C291-8AA9-69BF-29C62E64AA9F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95B28BD-C092-2772-27A9-251B146C7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11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738F47D-5720-A5D0-4DEF-79A581767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409" y="1384491"/>
            <a:ext cx="3886009" cy="3047850"/>
          </a:xfrm>
          <a:prstGeom prst="rect">
            <a:avLst/>
          </a:prstGeom>
        </p:spPr>
      </p:pic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4524F0-6331-63F4-2DBC-75988734D5BD}"/>
              </a:ext>
            </a:extLst>
          </p:cNvPr>
          <p:cNvSpPr txBox="1"/>
          <p:nvPr/>
        </p:nvSpPr>
        <p:spPr>
          <a:xfrm>
            <a:off x="224914" y="1412860"/>
            <a:ext cx="7382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3.</a:t>
            </a:r>
            <a:r>
              <a:rPr lang="ko-KR" altLang="en-US" sz="4000" b="1" dirty="0" err="1"/>
              <a:t>조선주착안</a:t>
            </a:r>
            <a:r>
              <a:rPr lang="ko-KR" altLang="en-US" sz="4000" b="1" dirty="0"/>
              <a:t> 일권지각서</a:t>
            </a:r>
            <a:r>
              <a:rPr lang="en-US" altLang="ko-KR" sz="4000" b="1" dirty="0"/>
              <a:t>(1696)</a:t>
            </a:r>
            <a:endParaRPr lang="ko-KR" altLang="en-US" sz="4000" b="1" dirty="0"/>
          </a:p>
        </p:txBody>
      </p:sp>
      <p:sp>
        <p:nvSpPr>
          <p:cNvPr id="7" name="원형: 비어 있음 6">
            <a:extLst>
              <a:ext uri="{FF2B5EF4-FFF2-40B4-BE49-F238E27FC236}">
                <a16:creationId xmlns:a16="http://schemas.microsoft.com/office/drawing/2014/main" id="{906D164B-8C2B-20A0-5B37-DA028BC2EEA2}"/>
              </a:ext>
            </a:extLst>
          </p:cNvPr>
          <p:cNvSpPr/>
          <p:nvPr/>
        </p:nvSpPr>
        <p:spPr>
          <a:xfrm>
            <a:off x="9356831" y="2010215"/>
            <a:ext cx="689001" cy="1418786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1701922" y="3099443"/>
            <a:ext cx="33268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800" b="1" dirty="0"/>
          </a:p>
          <a:p>
            <a:endParaRPr lang="en-US" altLang="ko-KR" sz="2800" b="1" dirty="0"/>
          </a:p>
          <a:p>
            <a:r>
              <a:rPr lang="ko-KR" altLang="en-US" sz="2800" b="1" dirty="0"/>
              <a:t>이도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강원도</a:t>
            </a:r>
            <a:r>
              <a:rPr lang="en-US" altLang="ko-KR" sz="2800" b="1" dirty="0"/>
              <a:t>)</a:t>
            </a:r>
            <a:r>
              <a:rPr lang="ko-KR" altLang="en-US" sz="2800" b="1" dirty="0"/>
              <a:t> 中</a:t>
            </a:r>
            <a:endParaRPr lang="en-US" altLang="ko-KR" sz="2800" b="1" dirty="0"/>
          </a:p>
          <a:p>
            <a:endParaRPr lang="en-US" altLang="ko-KR" sz="2800" b="1" dirty="0"/>
          </a:p>
          <a:p>
            <a:r>
              <a:rPr lang="ko-KR" altLang="en-US" sz="2800" b="1" dirty="0"/>
              <a:t>다케시마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울릉도</a:t>
            </a:r>
            <a:r>
              <a:rPr lang="en-US" altLang="ko-KR" sz="2800" b="1" dirty="0"/>
              <a:t>), </a:t>
            </a:r>
          </a:p>
          <a:p>
            <a:endParaRPr lang="en-US" altLang="ko-KR" sz="2800" b="1" dirty="0"/>
          </a:p>
          <a:p>
            <a:r>
              <a:rPr lang="ko-KR" altLang="en-US" sz="2800" b="1" dirty="0" err="1"/>
              <a:t>마쓰시마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독도</a:t>
            </a:r>
            <a:r>
              <a:rPr lang="en-US" altLang="ko-KR" sz="2800" b="1" dirty="0"/>
              <a:t>) </a:t>
            </a:r>
            <a:r>
              <a:rPr lang="ko-KR" altLang="en-US" sz="2800" b="1" dirty="0"/>
              <a:t>有</a:t>
            </a:r>
          </a:p>
        </p:txBody>
      </p: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E9B3A81A-241C-DC5C-EDD1-5E0259BD4BAA}"/>
              </a:ext>
            </a:extLst>
          </p:cNvPr>
          <p:cNvSpPr/>
          <p:nvPr/>
        </p:nvSpPr>
        <p:spPr>
          <a:xfrm rot="4949136">
            <a:off x="6823794" y="2102274"/>
            <a:ext cx="133059" cy="439492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원형: 비어 있음 2">
            <a:extLst>
              <a:ext uri="{FF2B5EF4-FFF2-40B4-BE49-F238E27FC236}">
                <a16:creationId xmlns:a16="http://schemas.microsoft.com/office/drawing/2014/main" id="{1B576096-D3AB-355E-066B-32D7EE59B06B}"/>
              </a:ext>
            </a:extLst>
          </p:cNvPr>
          <p:cNvSpPr/>
          <p:nvPr/>
        </p:nvSpPr>
        <p:spPr>
          <a:xfrm>
            <a:off x="9356830" y="3267328"/>
            <a:ext cx="689001" cy="1035587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577337-30F1-4FD8-F1C5-8A5C32D064FC}"/>
              </a:ext>
            </a:extLst>
          </p:cNvPr>
          <p:cNvSpPr txBox="1"/>
          <p:nvPr/>
        </p:nvSpPr>
        <p:spPr>
          <a:xfrm>
            <a:off x="1699142" y="3100306"/>
            <a:ext cx="2527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강원도 江原道</a:t>
            </a:r>
            <a:endParaRPr lang="en-US" altLang="ko-KR" sz="2800" b="1" dirty="0"/>
          </a:p>
          <a:p>
            <a:endParaRPr lang="ko-KR" alt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84940C-C21D-CB85-9DC5-24EAAD8EC6C7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2BFAAADA-80D7-5BD1-043B-A1D98FE00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/>
      <p:bldP spid="14" grpId="0" animBg="1"/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AB61AF0-F805-3B08-0336-BD285772C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A18C250-5643-5BAA-4C74-3D7F64CDF1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40173" r="41691" b="-1597"/>
          <a:stretch/>
        </p:blipFill>
        <p:spPr bwMode="auto">
          <a:xfrm>
            <a:off x="8326648" y="4294567"/>
            <a:ext cx="2215122" cy="228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66E19F-E66F-C2E3-73F4-5BC4CD02AA3D}"/>
              </a:ext>
            </a:extLst>
          </p:cNvPr>
          <p:cNvSpPr txBox="1"/>
          <p:nvPr/>
        </p:nvSpPr>
        <p:spPr>
          <a:xfrm>
            <a:off x="1039725" y="2649538"/>
            <a:ext cx="60992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i="0" dirty="0">
                <a:solidFill>
                  <a:srgbClr val="333333"/>
                </a:solidFill>
                <a:effectLst/>
                <a:latin typeface="-apple-system"/>
              </a:rPr>
              <a:t>朝鮮ノ持也   번역</a:t>
            </a:r>
            <a:endParaRPr lang="en-US" altLang="ko-KR" sz="2800" b="1" i="0" dirty="0">
              <a:solidFill>
                <a:srgbClr val="333333"/>
              </a:solidFill>
              <a:effectLst/>
              <a:latin typeface="-apple-system"/>
            </a:endParaRPr>
          </a:p>
          <a:p>
            <a:r>
              <a:rPr lang="ko-KR" altLang="en-US" sz="2800" b="1" i="0" dirty="0">
                <a:solidFill>
                  <a:srgbClr val="333333"/>
                </a:solidFill>
                <a:effectLst/>
                <a:latin typeface="-apple-system"/>
              </a:rPr>
              <a:t>  </a:t>
            </a:r>
            <a:endParaRPr lang="en-US" altLang="ko-KR" sz="2800" b="1" i="0" dirty="0">
              <a:solidFill>
                <a:srgbClr val="333333"/>
              </a:solidFill>
              <a:effectLst/>
              <a:latin typeface="-apple-system"/>
            </a:endParaRPr>
          </a:p>
          <a:p>
            <a:r>
              <a:rPr lang="en-US" altLang="ko-KR" sz="2800" b="1" i="0" dirty="0">
                <a:solidFill>
                  <a:srgbClr val="333333"/>
                </a:solidFill>
                <a:effectLst/>
                <a:latin typeface="-apple-system"/>
              </a:rPr>
              <a:t>'</a:t>
            </a:r>
            <a:r>
              <a:rPr lang="ko-KR" altLang="en-US" sz="2800" b="1" i="0" dirty="0">
                <a:solidFill>
                  <a:srgbClr val="333333"/>
                </a:solidFill>
                <a:effectLst/>
                <a:latin typeface="-apple-system"/>
              </a:rPr>
              <a:t>조선의 소유</a:t>
            </a:r>
            <a:r>
              <a:rPr lang="en-US" altLang="ko-KR" sz="2800" b="1" i="0" dirty="0">
                <a:solidFill>
                  <a:srgbClr val="333333"/>
                </a:solidFill>
                <a:effectLst/>
                <a:latin typeface="-apple-system"/>
              </a:rPr>
              <a:t>'</a:t>
            </a:r>
            <a:endParaRPr lang="ko-KR" alt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2A2EB6-27D6-4C1E-B1E1-204AD51017BC}"/>
              </a:ext>
            </a:extLst>
          </p:cNvPr>
          <p:cNvSpPr txBox="1"/>
          <p:nvPr/>
        </p:nvSpPr>
        <p:spPr>
          <a:xfrm>
            <a:off x="1039725" y="4338147"/>
            <a:ext cx="678683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i="0" dirty="0">
                <a:solidFill>
                  <a:srgbClr val="333333"/>
                </a:solidFill>
                <a:effectLst/>
                <a:latin typeface="-apple-system"/>
              </a:rPr>
              <a:t>일본인 학자 하야시 </a:t>
            </a:r>
            <a:r>
              <a:rPr lang="ko-KR" altLang="en-US" sz="2800" b="1" i="0" dirty="0" err="1">
                <a:solidFill>
                  <a:srgbClr val="333333"/>
                </a:solidFill>
                <a:effectLst/>
                <a:latin typeface="-apple-system"/>
              </a:rPr>
              <a:t>시헤이</a:t>
            </a:r>
            <a:endParaRPr lang="en-US" altLang="ko-KR" sz="2800" b="1" i="0" dirty="0">
              <a:solidFill>
                <a:srgbClr val="333333"/>
              </a:solidFill>
              <a:effectLst/>
              <a:latin typeface="-apple-system"/>
            </a:endParaRPr>
          </a:p>
          <a:p>
            <a:r>
              <a:rPr lang="en-US" altLang="ko-KR" sz="2800" b="1" i="0" dirty="0">
                <a:solidFill>
                  <a:srgbClr val="333333"/>
                </a:solidFill>
                <a:effectLst/>
                <a:latin typeface="-apple-system"/>
              </a:rPr>
              <a:t>『</a:t>
            </a:r>
            <a:r>
              <a:rPr lang="ko-KR" altLang="en-US" sz="2800" b="1" i="0" dirty="0" err="1">
                <a:solidFill>
                  <a:srgbClr val="333333"/>
                </a:solidFill>
                <a:effectLst/>
                <a:latin typeface="-apple-system"/>
              </a:rPr>
              <a:t>삼국통람도설</a:t>
            </a:r>
            <a:r>
              <a:rPr lang="en-US" altLang="ko-KR" sz="2800" b="1" i="0" dirty="0">
                <a:solidFill>
                  <a:srgbClr val="333333"/>
                </a:solidFill>
                <a:effectLst/>
                <a:latin typeface="-apple-system"/>
              </a:rPr>
              <a:t>』</a:t>
            </a:r>
          </a:p>
          <a:p>
            <a:endParaRPr lang="en-US" altLang="ko-KR" sz="2800" b="1" dirty="0">
              <a:solidFill>
                <a:srgbClr val="333333"/>
              </a:solidFill>
              <a:latin typeface="-apple-system"/>
            </a:endParaRPr>
          </a:p>
          <a:p>
            <a:endParaRPr lang="en-US" altLang="ko-KR" sz="2800" b="1" i="0" dirty="0">
              <a:solidFill>
                <a:srgbClr val="333333"/>
              </a:solidFill>
              <a:effectLst/>
              <a:latin typeface="-apple-system"/>
            </a:endParaRPr>
          </a:p>
          <a:p>
            <a:endParaRPr lang="en-US" altLang="ko-KR" sz="2800" b="1" dirty="0">
              <a:solidFill>
                <a:srgbClr val="333333"/>
              </a:solidFill>
              <a:latin typeface="-apple-system"/>
            </a:endParaRPr>
          </a:p>
          <a:p>
            <a:r>
              <a:rPr lang="ko-KR" altLang="en-US" sz="2800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endParaRPr lang="ko-KR" altLang="en-US" sz="2800" b="1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7E33CED1-8AEC-28B7-D22E-2FE94162F6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64" t="10223" r="18261" b="22630"/>
          <a:stretch/>
        </p:blipFill>
        <p:spPr>
          <a:xfrm>
            <a:off x="7332105" y="1261311"/>
            <a:ext cx="4354013" cy="2934217"/>
          </a:xfrm>
          <a:prstGeom prst="rect">
            <a:avLst/>
          </a:prstGeom>
        </p:spPr>
      </p:pic>
      <p:sp>
        <p:nvSpPr>
          <p:cNvPr id="14" name="원형: 비어 있음 13">
            <a:extLst>
              <a:ext uri="{FF2B5EF4-FFF2-40B4-BE49-F238E27FC236}">
                <a16:creationId xmlns:a16="http://schemas.microsoft.com/office/drawing/2014/main" id="{1890B891-7604-3015-251D-3890D8D95E79}"/>
              </a:ext>
            </a:extLst>
          </p:cNvPr>
          <p:cNvSpPr/>
          <p:nvPr/>
        </p:nvSpPr>
        <p:spPr>
          <a:xfrm>
            <a:off x="9703796" y="2076429"/>
            <a:ext cx="581538" cy="573110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원형: 비어 있음 14">
            <a:extLst>
              <a:ext uri="{FF2B5EF4-FFF2-40B4-BE49-F238E27FC236}">
                <a16:creationId xmlns:a16="http://schemas.microsoft.com/office/drawing/2014/main" id="{2F617149-29C5-BACD-0005-C43593E4D05F}"/>
              </a:ext>
            </a:extLst>
          </p:cNvPr>
          <p:cNvSpPr/>
          <p:nvPr/>
        </p:nvSpPr>
        <p:spPr>
          <a:xfrm>
            <a:off x="9148610" y="2204934"/>
            <a:ext cx="642485" cy="691131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원형: 비어 있음 16">
            <a:extLst>
              <a:ext uri="{FF2B5EF4-FFF2-40B4-BE49-F238E27FC236}">
                <a16:creationId xmlns:a16="http://schemas.microsoft.com/office/drawing/2014/main" id="{31BC1DEC-481E-EA7D-2289-7425D5668DAA}"/>
              </a:ext>
            </a:extLst>
          </p:cNvPr>
          <p:cNvSpPr/>
          <p:nvPr/>
        </p:nvSpPr>
        <p:spPr>
          <a:xfrm>
            <a:off x="7826559" y="2303973"/>
            <a:ext cx="1414517" cy="691131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EAA341-2117-F2E0-5D9A-5D294222CF57}"/>
              </a:ext>
            </a:extLst>
          </p:cNvPr>
          <p:cNvSpPr txBox="1"/>
          <p:nvPr/>
        </p:nvSpPr>
        <p:spPr>
          <a:xfrm>
            <a:off x="258630" y="1419952"/>
            <a:ext cx="8301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4.</a:t>
            </a:r>
            <a:r>
              <a:rPr lang="ko-KR" altLang="en-US" sz="4000" b="1" dirty="0" err="1"/>
              <a:t>삼국통람여지노정전도</a:t>
            </a:r>
            <a:r>
              <a:rPr lang="en-US" altLang="ko-KR" sz="4000" b="1" i="0" dirty="0">
                <a:solidFill>
                  <a:srgbClr val="333333"/>
                </a:solidFill>
                <a:effectLst/>
                <a:latin typeface="-apple-system"/>
              </a:rPr>
              <a:t>(1738-1793)</a:t>
            </a:r>
            <a:endParaRPr lang="en-US" altLang="ko-KR" sz="4000" b="1" dirty="0">
              <a:solidFill>
                <a:srgbClr val="333333"/>
              </a:solidFill>
              <a:latin typeface="-apple-system"/>
            </a:endParaRPr>
          </a:p>
          <a:p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3281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 animBg="1"/>
      <p:bldP spid="15" grpId="0" animBg="1"/>
      <p:bldP spid="17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7429452" y="4885925"/>
            <a:ext cx="428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오야 </a:t>
            </a:r>
            <a:r>
              <a:rPr lang="ko-KR" altLang="en-US" sz="2800" b="1" dirty="0" err="1"/>
              <a:t>규에몬의</a:t>
            </a:r>
            <a:r>
              <a:rPr lang="ko-KR" altLang="en-US" sz="2800" b="1" dirty="0"/>
              <a:t> 청원서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619027" y="1422385"/>
            <a:ext cx="7060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5.</a:t>
            </a:r>
            <a:r>
              <a:rPr lang="ko-KR" altLang="en-US" sz="4000" b="1" dirty="0"/>
              <a:t>오야 </a:t>
            </a:r>
            <a:r>
              <a:rPr lang="ko-KR" altLang="en-US" sz="4000" b="1" dirty="0" err="1"/>
              <a:t>규에몬의</a:t>
            </a:r>
            <a:r>
              <a:rPr lang="ko-KR" altLang="en-US" sz="4000" b="1" dirty="0"/>
              <a:t> 청원서</a:t>
            </a:r>
            <a:r>
              <a:rPr lang="en-US" altLang="ko-KR" sz="4000" b="1" dirty="0"/>
              <a:t>(1740)</a:t>
            </a:r>
            <a:endParaRPr lang="ko-KR" altLang="en-US" sz="4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715189-4F1F-6662-7174-4D0CC5A5CE58}"/>
              </a:ext>
            </a:extLst>
          </p:cNvPr>
          <p:cNvSpPr txBox="1"/>
          <p:nvPr/>
        </p:nvSpPr>
        <p:spPr>
          <a:xfrm>
            <a:off x="1190135" y="2581368"/>
            <a:ext cx="3613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울릉도 도해금지령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54D3FF-B890-95CC-FDC6-E483944309EC}"/>
              </a:ext>
            </a:extLst>
          </p:cNvPr>
          <p:cNvSpPr txBox="1"/>
          <p:nvPr/>
        </p:nvSpPr>
        <p:spPr>
          <a:xfrm>
            <a:off x="1241132" y="3510135"/>
            <a:ext cx="3613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오야 가문 </a:t>
            </a:r>
            <a:r>
              <a:rPr lang="en-US" altLang="ko-KR" sz="2800" b="1" dirty="0"/>
              <a:t>-&gt;</a:t>
            </a:r>
            <a:r>
              <a:rPr lang="ko-KR" altLang="en-US" sz="2800" b="1" dirty="0"/>
              <a:t> 곤궁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E3D82DB-3EEE-8864-AA67-40C2070C7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837" y="1053915"/>
            <a:ext cx="2910391" cy="37381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CEECB0-99DF-2D09-97B4-B066CE95013B}"/>
              </a:ext>
            </a:extLst>
          </p:cNvPr>
          <p:cNvSpPr txBox="1"/>
          <p:nvPr/>
        </p:nvSpPr>
        <p:spPr>
          <a:xfrm>
            <a:off x="1241132" y="4091243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막부에 이권 요청                                        </a:t>
            </a:r>
            <a:r>
              <a:rPr lang="en-US" altLang="ko-KR" sz="2800" b="1" dirty="0"/>
              <a:t>-&gt;         </a:t>
            </a:r>
            <a:endParaRPr lang="ko-KR" alt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EC3F02-A254-4F86-94BD-2D2A32374089}"/>
              </a:ext>
            </a:extLst>
          </p:cNvPr>
          <p:cNvSpPr txBox="1"/>
          <p:nvPr/>
        </p:nvSpPr>
        <p:spPr>
          <a:xfrm>
            <a:off x="1781733" y="4624315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口錢</a:t>
            </a:r>
            <a:r>
              <a:rPr lang="en-US" altLang="ko-KR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수수료       </a:t>
            </a:r>
            <a:endParaRPr lang="ko-KR" altLang="en-US" sz="2800" b="1" dirty="0"/>
          </a:p>
        </p:txBody>
      </p:sp>
      <p:sp>
        <p:nvSpPr>
          <p:cNvPr id="6" name="원형: 비어 있음 5">
            <a:extLst>
              <a:ext uri="{FF2B5EF4-FFF2-40B4-BE49-F238E27FC236}">
                <a16:creationId xmlns:a16="http://schemas.microsoft.com/office/drawing/2014/main" id="{20D077F1-627D-DA3B-C55A-AB2C550F7BB8}"/>
              </a:ext>
            </a:extLst>
          </p:cNvPr>
          <p:cNvSpPr/>
          <p:nvPr/>
        </p:nvSpPr>
        <p:spPr>
          <a:xfrm>
            <a:off x="8950210" y="3873247"/>
            <a:ext cx="622569" cy="435992"/>
          </a:xfrm>
          <a:prstGeom prst="donut">
            <a:avLst>
              <a:gd name="adj" fmla="val 503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13F7CE-33A0-7B7B-02AE-64FBEB7706B1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5C72B95-F3B7-7AED-195F-F44E9B1C4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24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4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AB61AF0-F805-3B08-0336-BD285772C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8B6AD0-13FA-BFD7-86BF-B616BFE2B8AD}"/>
              </a:ext>
            </a:extLst>
          </p:cNvPr>
          <p:cNvSpPr txBox="1"/>
          <p:nvPr/>
        </p:nvSpPr>
        <p:spPr>
          <a:xfrm>
            <a:off x="1035894" y="1440199"/>
            <a:ext cx="5461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6.</a:t>
            </a:r>
            <a:r>
              <a:rPr lang="ko-KR" altLang="en-US" sz="4000" b="1" dirty="0" err="1"/>
              <a:t>삼국접양지도</a:t>
            </a:r>
            <a:r>
              <a:rPr lang="en-US" altLang="ko-KR" sz="4000" b="1" dirty="0"/>
              <a:t>(1785)</a:t>
            </a:r>
            <a:endParaRPr lang="ko-KR" alt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59FEF8-E9D2-6B2D-A8C8-1AC37E14B0E2}"/>
              </a:ext>
            </a:extLst>
          </p:cNvPr>
          <p:cNvSpPr txBox="1"/>
          <p:nvPr/>
        </p:nvSpPr>
        <p:spPr>
          <a:xfrm>
            <a:off x="1617128" y="2836631"/>
            <a:ext cx="4336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삼국접양지도</a:t>
            </a:r>
            <a:r>
              <a:rPr lang="ko-KR" altLang="en-US" sz="2800" b="1" dirty="0"/>
              <a:t> 일본 인접 </a:t>
            </a:r>
            <a:r>
              <a:rPr lang="en-US" altLang="ko-KR" sz="2800" b="1" dirty="0"/>
              <a:t>3</a:t>
            </a:r>
            <a:r>
              <a:rPr lang="ko-KR" altLang="en-US" sz="2800" b="1" dirty="0"/>
              <a:t>국의 영토 표시한 지도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55F3A-2B99-FD97-E16B-9086C604E7B8}"/>
              </a:ext>
            </a:extLst>
          </p:cNvPr>
          <p:cNvSpPr txBox="1"/>
          <p:nvPr/>
        </p:nvSpPr>
        <p:spPr>
          <a:xfrm>
            <a:off x="1617128" y="4631871"/>
            <a:ext cx="525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일본 </a:t>
            </a:r>
            <a:r>
              <a:rPr lang="en-US" altLang="ko-KR" sz="2800" b="1" dirty="0"/>
              <a:t>+ 3</a:t>
            </a:r>
            <a:r>
              <a:rPr lang="ko-KR" altLang="en-US" sz="2800" b="1" dirty="0"/>
              <a:t>국</a:t>
            </a:r>
            <a:endParaRPr lang="en-US" altLang="ko-KR" sz="2800" b="1" dirty="0"/>
          </a:p>
          <a:p>
            <a:r>
              <a:rPr lang="en-US" altLang="ko-KR" sz="2800" b="1" dirty="0"/>
              <a:t>3</a:t>
            </a:r>
            <a:r>
              <a:rPr lang="ko-KR" altLang="en-US" sz="2800" b="1" dirty="0"/>
              <a:t>국 </a:t>
            </a:r>
            <a:r>
              <a:rPr lang="en-US" altLang="ko-KR" sz="2800" b="1" dirty="0"/>
              <a:t>: </a:t>
            </a:r>
            <a:r>
              <a:rPr lang="ko-KR" altLang="en-US" sz="2800" b="1" dirty="0" err="1"/>
              <a:t>하이국</a:t>
            </a:r>
            <a:r>
              <a:rPr lang="en-US" altLang="ko-KR" sz="2800" b="1" dirty="0"/>
              <a:t>, </a:t>
            </a:r>
            <a:r>
              <a:rPr lang="ko-KR" altLang="en-US" sz="2800" b="1" dirty="0" err="1"/>
              <a:t>유구국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조선</a:t>
            </a:r>
            <a:endParaRPr lang="en-US" altLang="ko-KR" sz="2800" b="1" dirty="0"/>
          </a:p>
          <a:p>
            <a:endParaRPr lang="en-US" altLang="ko-KR" sz="2800" b="1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361CE4EC-EF11-8A8C-E68C-60F069FCA3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21" t="5412" r="57775" b="73016"/>
          <a:stretch/>
        </p:blipFill>
        <p:spPr>
          <a:xfrm>
            <a:off x="7217666" y="2270651"/>
            <a:ext cx="2932671" cy="3982095"/>
          </a:xfrm>
          <a:prstGeom prst="rect">
            <a:avLst/>
          </a:prstGeom>
        </p:spPr>
      </p:pic>
      <p:sp>
        <p:nvSpPr>
          <p:cNvPr id="22" name="원형: 비어 있음 21">
            <a:extLst>
              <a:ext uri="{FF2B5EF4-FFF2-40B4-BE49-F238E27FC236}">
                <a16:creationId xmlns:a16="http://schemas.microsoft.com/office/drawing/2014/main" id="{F9080AC4-7D5D-8A17-1D57-122A8D963AB7}"/>
              </a:ext>
            </a:extLst>
          </p:cNvPr>
          <p:cNvSpPr/>
          <p:nvPr/>
        </p:nvSpPr>
        <p:spPr>
          <a:xfrm>
            <a:off x="8332453" y="5493550"/>
            <a:ext cx="507668" cy="574862"/>
          </a:xfrm>
          <a:prstGeom prst="donut">
            <a:avLst>
              <a:gd name="adj" fmla="val 1304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원형: 비어 있음 22">
            <a:extLst>
              <a:ext uri="{FF2B5EF4-FFF2-40B4-BE49-F238E27FC236}">
                <a16:creationId xmlns:a16="http://schemas.microsoft.com/office/drawing/2014/main" id="{0CDB51AD-C9C3-68EB-9494-9AAAF9DA47B8}"/>
              </a:ext>
            </a:extLst>
          </p:cNvPr>
          <p:cNvSpPr/>
          <p:nvPr/>
        </p:nvSpPr>
        <p:spPr>
          <a:xfrm>
            <a:off x="8840121" y="4468677"/>
            <a:ext cx="507668" cy="574862"/>
          </a:xfrm>
          <a:prstGeom prst="donut">
            <a:avLst>
              <a:gd name="adj" fmla="val 1304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원형: 비어 있음 23">
            <a:extLst>
              <a:ext uri="{FF2B5EF4-FFF2-40B4-BE49-F238E27FC236}">
                <a16:creationId xmlns:a16="http://schemas.microsoft.com/office/drawing/2014/main" id="{6CF1FE89-D447-6E3E-6689-5BEE30342A14}"/>
              </a:ext>
            </a:extLst>
          </p:cNvPr>
          <p:cNvSpPr/>
          <p:nvPr/>
        </p:nvSpPr>
        <p:spPr>
          <a:xfrm>
            <a:off x="8859310" y="3547094"/>
            <a:ext cx="507668" cy="574862"/>
          </a:xfrm>
          <a:prstGeom prst="donut">
            <a:avLst>
              <a:gd name="adj" fmla="val 1304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원형: 비어 있음 24">
            <a:extLst>
              <a:ext uri="{FF2B5EF4-FFF2-40B4-BE49-F238E27FC236}">
                <a16:creationId xmlns:a16="http://schemas.microsoft.com/office/drawing/2014/main" id="{2CF4381F-DB0C-7382-D46F-535CC86AC4BA}"/>
              </a:ext>
            </a:extLst>
          </p:cNvPr>
          <p:cNvSpPr/>
          <p:nvPr/>
        </p:nvSpPr>
        <p:spPr>
          <a:xfrm>
            <a:off x="7635563" y="4366798"/>
            <a:ext cx="507668" cy="574862"/>
          </a:xfrm>
          <a:prstGeom prst="donut">
            <a:avLst>
              <a:gd name="adj" fmla="val 1304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8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245</Words>
  <Application>Microsoft Office PowerPoint</Application>
  <PresentationFormat>와이드스크린</PresentationFormat>
  <Paragraphs>64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-apple-system</vt:lpstr>
      <vt:lpstr>HY헤드라인M</vt:lpstr>
      <vt:lpstr>KoPubWorld돋움체_Pro Bold</vt:lpstr>
      <vt:lpstr>se-nanumgothic</vt:lpstr>
      <vt:lpstr>나눔고딕</vt:lpstr>
      <vt:lpstr>맑은 고딕</vt:lpstr>
      <vt:lpstr>휴먼둥근헤드라인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zekis0906@naver.com</dc:creator>
  <cp:lastModifiedBy>zekis0906@naver.com</cp:lastModifiedBy>
  <cp:revision>3</cp:revision>
  <dcterms:created xsi:type="dcterms:W3CDTF">2024-05-31T15:04:52Z</dcterms:created>
  <dcterms:modified xsi:type="dcterms:W3CDTF">2024-06-01T07:01:17Z</dcterms:modified>
</cp:coreProperties>
</file>