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800600" y="3467100"/>
            <a:ext cx="11772900" cy="2895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438400" y="5143500"/>
            <a:ext cx="16090900" cy="532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-584200" y="5003800"/>
            <a:ext cx="19558000" cy="27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2413000" y="-546100"/>
            <a:ext cx="6832600" cy="1137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3441700" y="3060700"/>
            <a:ext cx="94742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2300" y="711200"/>
            <a:ext cx="4851400" cy="1866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400" y="2857500"/>
            <a:ext cx="7048500" cy="1689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7400" y="1987550"/>
            <a:ext cx="4152900" cy="92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3900" y="5600700"/>
            <a:ext cx="8128000" cy="157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4200" y="7137400"/>
            <a:ext cx="8674100" cy="1663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9600" y="6553200"/>
            <a:ext cx="7835900" cy="927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51300" y="1181100"/>
            <a:ext cx="736600" cy="609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426700" y="304800"/>
            <a:ext cx="101600" cy="130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3756" y="5194299"/>
            <a:ext cx="9283700" cy="52705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563600" y="622300"/>
            <a:ext cx="2362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556000"/>
            <a:ext cx="3416300" cy="568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244600"/>
            <a:ext cx="5486400" cy="147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0" y="165100"/>
            <a:ext cx="9194800" cy="4864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3556000"/>
            <a:ext cx="3416300" cy="5689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3556000"/>
            <a:ext cx="3416300" cy="5689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4600" y="2781300"/>
            <a:ext cx="5308600" cy="473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4600" y="3200400"/>
            <a:ext cx="6184900" cy="467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581900"/>
            <a:ext cx="6438900" cy="3670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9639300"/>
            <a:ext cx="6819900" cy="317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788537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1282700"/>
            <a:ext cx="4597400" cy="4597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282700"/>
            <a:ext cx="4597400" cy="45974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500" y="1282700"/>
            <a:ext cx="4597400" cy="4597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3300" y="1282700"/>
            <a:ext cx="4597400" cy="4597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700" y="8343900"/>
            <a:ext cx="1244600" cy="124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6108700"/>
            <a:ext cx="2895600" cy="1295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6832600"/>
            <a:ext cx="4572000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8900" y="6134100"/>
            <a:ext cx="2959100" cy="1308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0100" y="6832600"/>
            <a:ext cx="4546600" cy="1473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9100" y="6007100"/>
            <a:ext cx="3327400" cy="1371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4500" y="6819900"/>
            <a:ext cx="4546600" cy="1879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0500" y="5981700"/>
            <a:ext cx="1155700" cy="1397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92200" y="6756400"/>
            <a:ext cx="4597400" cy="19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47483648" y="-2147483648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6300" y="-254000"/>
            <a:ext cx="20612100" cy="10807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-215900"/>
            <a:ext cx="1765300" cy="10502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39700" y="673100"/>
            <a:ext cx="901700" cy="292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-2540000" y="6527800"/>
            <a:ext cx="6248400" cy="292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00" y="2171700"/>
            <a:ext cx="6172200" cy="5956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073400"/>
            <a:ext cx="144653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사용자 지정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채현 김</cp:lastModifiedBy>
  <cp:revision>9</cp:revision>
  <dcterms:created xsi:type="dcterms:W3CDTF">2006-08-16T00:00:00Z</dcterms:created>
  <dcterms:modified xsi:type="dcterms:W3CDTF">2025-04-17T00:52:31Z</dcterms:modified>
</cp:coreProperties>
</file>