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06" y="-96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3" y="4473893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6" y="8161020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18" y="1210153"/>
            <a:ext cx="1782237" cy="2580655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3"/>
            <a:ext cx="5207796" cy="2580655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3" y="9254491"/>
            <a:ext cx="7235349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3" y="6104098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2" y="7057550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50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7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7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7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7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3405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6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09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6" y="10081260"/>
            <a:ext cx="5107305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6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6" y="11271410"/>
            <a:ext cx="5107305" cy="1690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2011-06-21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6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6" name="꺾인 연결선 175"/>
          <p:cNvCxnSpPr/>
          <p:nvPr/>
        </p:nvCxnSpPr>
        <p:spPr>
          <a:xfrm rot="16200000" flipH="1">
            <a:off x="3103959" y="1656284"/>
            <a:ext cx="792088" cy="50405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직선 연결선 171"/>
          <p:cNvCxnSpPr>
            <a:stCxn id="129" idx="3"/>
          </p:cNvCxnSpPr>
          <p:nvPr/>
        </p:nvCxnSpPr>
        <p:spPr>
          <a:xfrm>
            <a:off x="3175967" y="4968652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직선 연결선 167"/>
          <p:cNvCxnSpPr>
            <a:stCxn id="110" idx="3"/>
            <a:endCxn id="116" idx="1"/>
          </p:cNvCxnSpPr>
          <p:nvPr/>
        </p:nvCxnSpPr>
        <p:spPr>
          <a:xfrm>
            <a:off x="3175967" y="3240460"/>
            <a:ext cx="3240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직선 연결선 143"/>
          <p:cNvCxnSpPr>
            <a:stCxn id="272" idx="3"/>
            <a:endCxn id="92" idx="1"/>
          </p:cNvCxnSpPr>
          <p:nvPr/>
        </p:nvCxnSpPr>
        <p:spPr>
          <a:xfrm>
            <a:off x="1159743" y="1512268"/>
            <a:ext cx="5256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직사각형 144"/>
          <p:cNvSpPr/>
          <p:nvPr/>
        </p:nvSpPr>
        <p:spPr>
          <a:xfrm>
            <a:off x="384795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49" name="직사각형 148"/>
          <p:cNvSpPr/>
          <p:nvPr/>
        </p:nvSpPr>
        <p:spPr>
          <a:xfrm>
            <a:off x="367655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28" name="직사각형 127"/>
          <p:cNvSpPr/>
          <p:nvPr/>
        </p:nvSpPr>
        <p:spPr>
          <a:xfrm>
            <a:off x="1383382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31" name="직사각형 130"/>
          <p:cNvSpPr/>
          <p:nvPr/>
        </p:nvSpPr>
        <p:spPr>
          <a:xfrm>
            <a:off x="2408634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32" name="직사각형 131"/>
          <p:cNvSpPr/>
          <p:nvPr/>
        </p:nvSpPr>
        <p:spPr>
          <a:xfrm>
            <a:off x="2391494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259" name="직사각형 258"/>
          <p:cNvSpPr/>
          <p:nvPr/>
        </p:nvSpPr>
        <p:spPr>
          <a:xfrm>
            <a:off x="3407221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261" name="직사각형 260"/>
          <p:cNvSpPr/>
          <p:nvPr/>
        </p:nvSpPr>
        <p:spPr>
          <a:xfrm>
            <a:off x="4424858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262" name="직사각형 261"/>
          <p:cNvSpPr/>
          <p:nvPr/>
        </p:nvSpPr>
        <p:spPr>
          <a:xfrm>
            <a:off x="4407718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263" name="직사각형 262"/>
          <p:cNvSpPr/>
          <p:nvPr/>
        </p:nvSpPr>
        <p:spPr>
          <a:xfrm>
            <a:off x="5423445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265" name="직사각형 264"/>
          <p:cNvSpPr/>
          <p:nvPr/>
        </p:nvSpPr>
        <p:spPr>
          <a:xfrm>
            <a:off x="6441082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266" name="직사각형 265"/>
          <p:cNvSpPr/>
          <p:nvPr/>
        </p:nvSpPr>
        <p:spPr>
          <a:xfrm>
            <a:off x="6423942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267" name="직사각형 266"/>
          <p:cNvSpPr/>
          <p:nvPr/>
        </p:nvSpPr>
        <p:spPr>
          <a:xfrm>
            <a:off x="7439669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272" name="직사각형 271"/>
          <p:cNvSpPr/>
          <p:nvPr/>
        </p:nvSpPr>
        <p:spPr>
          <a:xfrm>
            <a:off x="367655" y="12242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행정학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원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81" name="직사각형 80"/>
          <p:cNvSpPr/>
          <p:nvPr/>
        </p:nvSpPr>
        <p:spPr>
          <a:xfrm>
            <a:off x="1375767" y="12242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행정학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각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82" name="직사각형 81"/>
          <p:cNvSpPr/>
          <p:nvPr/>
        </p:nvSpPr>
        <p:spPr>
          <a:xfrm>
            <a:off x="2383879" y="12242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지방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행정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84" name="직사각형 83"/>
          <p:cNvSpPr/>
          <p:nvPr/>
        </p:nvSpPr>
        <p:spPr>
          <a:xfrm>
            <a:off x="3391991" y="12242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정부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89" name="직사각형 88"/>
          <p:cNvSpPr/>
          <p:nvPr/>
        </p:nvSpPr>
        <p:spPr>
          <a:xfrm>
            <a:off x="4400103" y="12242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행정학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세미</a:t>
            </a:r>
            <a:r>
              <a:rPr lang="ko-KR" altLang="en-US" sz="1100" smtClean="0"/>
              <a:t>나</a:t>
            </a:r>
            <a:endParaRPr lang="en-US" altLang="ko-KR" sz="1100" smtClean="0"/>
          </a:p>
        </p:txBody>
      </p:sp>
      <p:sp>
        <p:nvSpPr>
          <p:cNvPr id="91" name="직사각형 90"/>
          <p:cNvSpPr/>
          <p:nvPr/>
        </p:nvSpPr>
        <p:spPr>
          <a:xfrm>
            <a:off x="5408215" y="12242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행정학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특강</a:t>
            </a:r>
            <a:r>
              <a:rPr lang="en-US" altLang="ko-KR" sz="1100" smtClean="0"/>
              <a:t>(1)</a:t>
            </a:r>
            <a:endParaRPr lang="en-US" altLang="ko-KR" sz="1100" smtClean="0"/>
          </a:p>
        </p:txBody>
      </p:sp>
      <p:sp>
        <p:nvSpPr>
          <p:cNvPr id="92" name="직사각형 91"/>
          <p:cNvSpPr/>
          <p:nvPr/>
        </p:nvSpPr>
        <p:spPr>
          <a:xfrm>
            <a:off x="6416327" y="12242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행정학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특강</a:t>
            </a:r>
            <a:r>
              <a:rPr lang="en-US" altLang="ko-KR" sz="1100" smtClean="0"/>
              <a:t>(2)</a:t>
            </a:r>
            <a:endParaRPr lang="en-US" altLang="ko-KR" sz="1100" smtClean="0"/>
          </a:p>
        </p:txBody>
      </p:sp>
      <p:sp>
        <p:nvSpPr>
          <p:cNvPr id="94" name="직사각형 93"/>
          <p:cNvSpPr/>
          <p:nvPr/>
        </p:nvSpPr>
        <p:spPr>
          <a:xfrm>
            <a:off x="367655" y="20883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현대사회와 행정</a:t>
            </a:r>
            <a:r>
              <a:rPr lang="en-US" altLang="ko-KR" sz="1100" smtClean="0"/>
              <a:t>(1)</a:t>
            </a:r>
            <a:endParaRPr lang="en-US" altLang="ko-KR" sz="1100" smtClean="0"/>
          </a:p>
        </p:txBody>
      </p:sp>
      <p:sp>
        <p:nvSpPr>
          <p:cNvPr id="95" name="직사각형 94"/>
          <p:cNvSpPr/>
          <p:nvPr/>
        </p:nvSpPr>
        <p:spPr>
          <a:xfrm>
            <a:off x="1375767" y="20883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현대사회와 행정</a:t>
            </a:r>
            <a:r>
              <a:rPr lang="en-US" altLang="ko-KR" sz="1100" smtClean="0"/>
              <a:t>(2)</a:t>
            </a:r>
            <a:endParaRPr lang="en-US" altLang="ko-KR" sz="1100" smtClean="0"/>
          </a:p>
        </p:txBody>
      </p:sp>
      <p:sp>
        <p:nvSpPr>
          <p:cNvPr id="96" name="직사각형 95"/>
          <p:cNvSpPr/>
          <p:nvPr/>
        </p:nvSpPr>
        <p:spPr>
          <a:xfrm>
            <a:off x="2383879" y="20883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경제학</a:t>
            </a:r>
            <a:endParaRPr lang="en-US" altLang="ko-KR" sz="1100" smtClean="0"/>
          </a:p>
        </p:txBody>
      </p:sp>
      <p:sp>
        <p:nvSpPr>
          <p:cNvPr id="98" name="직사각형 97"/>
          <p:cNvSpPr/>
          <p:nvPr/>
        </p:nvSpPr>
        <p:spPr>
          <a:xfrm>
            <a:off x="3391991" y="20883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행정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국가론</a:t>
            </a:r>
            <a:endParaRPr lang="en-US" altLang="ko-KR" sz="1100" smtClean="0"/>
          </a:p>
        </p:txBody>
      </p:sp>
      <p:sp>
        <p:nvSpPr>
          <p:cNvPr id="100" name="직사각형 99"/>
          <p:cNvSpPr/>
          <p:nvPr/>
        </p:nvSpPr>
        <p:spPr>
          <a:xfrm>
            <a:off x="4400103" y="20883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행정법</a:t>
            </a:r>
            <a:r>
              <a:rPr lang="en-US" altLang="ko-KR" sz="1100" smtClean="0"/>
              <a:t>(1)</a:t>
            </a:r>
            <a:endParaRPr lang="en-US" altLang="ko-KR" sz="1100" smtClean="0"/>
          </a:p>
        </p:txBody>
      </p:sp>
      <p:sp>
        <p:nvSpPr>
          <p:cNvPr id="102" name="직사각형 101"/>
          <p:cNvSpPr/>
          <p:nvPr/>
        </p:nvSpPr>
        <p:spPr>
          <a:xfrm>
            <a:off x="5408215" y="20883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행정법</a:t>
            </a:r>
            <a:r>
              <a:rPr lang="en-US" altLang="ko-KR" sz="1100" smtClean="0"/>
              <a:t>(2)</a:t>
            </a:r>
            <a:endParaRPr lang="en-US" altLang="ko-KR" sz="1100" smtClean="0"/>
          </a:p>
        </p:txBody>
      </p:sp>
      <p:sp>
        <p:nvSpPr>
          <p:cNvPr id="104" name="직사각형 103"/>
          <p:cNvSpPr/>
          <p:nvPr/>
        </p:nvSpPr>
        <p:spPr>
          <a:xfrm>
            <a:off x="6416327" y="20883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행정철학</a:t>
            </a:r>
            <a:endParaRPr lang="en-US" altLang="ko-KR" sz="1100" smtClean="0"/>
          </a:p>
        </p:txBody>
      </p:sp>
      <p:sp>
        <p:nvSpPr>
          <p:cNvPr id="107" name="직사각형 106"/>
          <p:cNvSpPr/>
          <p:nvPr/>
        </p:nvSpPr>
        <p:spPr>
          <a:xfrm>
            <a:off x="7424439" y="20883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복지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행정론</a:t>
            </a:r>
            <a:endParaRPr lang="en-US" altLang="ko-KR" sz="1100" smtClean="0"/>
          </a:p>
        </p:txBody>
      </p:sp>
      <p:sp>
        <p:nvSpPr>
          <p:cNvPr id="110" name="직사각형 109"/>
          <p:cNvSpPr/>
          <p:nvPr/>
        </p:nvSpPr>
        <p:spPr>
          <a:xfrm>
            <a:off x="2383879" y="29524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행정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조직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12" name="직사각형 111"/>
          <p:cNvSpPr/>
          <p:nvPr/>
        </p:nvSpPr>
        <p:spPr>
          <a:xfrm>
            <a:off x="3391991" y="29524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관료제론</a:t>
            </a:r>
            <a:endParaRPr lang="en-US" altLang="ko-KR" sz="1100" smtClean="0"/>
          </a:p>
        </p:txBody>
      </p:sp>
      <p:sp>
        <p:nvSpPr>
          <p:cNvPr id="113" name="직사각형 112"/>
          <p:cNvSpPr/>
          <p:nvPr/>
        </p:nvSpPr>
        <p:spPr>
          <a:xfrm>
            <a:off x="4400103" y="29524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정책학</a:t>
            </a:r>
            <a:endParaRPr lang="en-US" altLang="ko-KR" sz="1100" smtClean="0"/>
          </a:p>
        </p:txBody>
      </p:sp>
      <p:sp>
        <p:nvSpPr>
          <p:cNvPr id="114" name="직사각형 113"/>
          <p:cNvSpPr/>
          <p:nvPr/>
        </p:nvSpPr>
        <p:spPr>
          <a:xfrm>
            <a:off x="5408215" y="29524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도시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행정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16" name="직사각형 115"/>
          <p:cNvSpPr/>
          <p:nvPr/>
        </p:nvSpPr>
        <p:spPr>
          <a:xfrm>
            <a:off x="6416327" y="29524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행정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PR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18" name="직사각형 117"/>
          <p:cNvSpPr/>
          <p:nvPr/>
        </p:nvSpPr>
        <p:spPr>
          <a:xfrm>
            <a:off x="7424439" y="29524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정치학</a:t>
            </a:r>
            <a:endParaRPr lang="en-US" altLang="ko-KR" sz="1100" smtClean="0"/>
          </a:p>
        </p:txBody>
      </p:sp>
      <p:sp>
        <p:nvSpPr>
          <p:cNvPr id="119" name="직사각형 118"/>
          <p:cNvSpPr/>
          <p:nvPr/>
        </p:nvSpPr>
        <p:spPr>
          <a:xfrm>
            <a:off x="2383879" y="381652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사회학</a:t>
            </a:r>
            <a:endParaRPr lang="en-US" altLang="ko-KR" sz="1100" smtClean="0"/>
          </a:p>
        </p:txBody>
      </p:sp>
      <p:sp>
        <p:nvSpPr>
          <p:cNvPr id="120" name="직사각형 119"/>
          <p:cNvSpPr/>
          <p:nvPr/>
        </p:nvSpPr>
        <p:spPr>
          <a:xfrm>
            <a:off x="3391991" y="381652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인사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행정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21" name="직사각형 120"/>
          <p:cNvSpPr/>
          <p:nvPr/>
        </p:nvSpPr>
        <p:spPr>
          <a:xfrm>
            <a:off x="4400103" y="381652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행정정보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체계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23" name="직사각형 122"/>
          <p:cNvSpPr/>
          <p:nvPr/>
        </p:nvSpPr>
        <p:spPr>
          <a:xfrm>
            <a:off x="5408215" y="381652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재무행정</a:t>
            </a:r>
            <a:endParaRPr lang="en-US" altLang="ko-KR" sz="1100" smtClean="0"/>
          </a:p>
        </p:txBody>
      </p:sp>
      <p:sp>
        <p:nvSpPr>
          <p:cNvPr id="124" name="직사각형 123"/>
          <p:cNvSpPr/>
          <p:nvPr/>
        </p:nvSpPr>
        <p:spPr>
          <a:xfrm>
            <a:off x="6416327" y="381652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환경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행정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29" name="직사각형 128"/>
          <p:cNvSpPr/>
          <p:nvPr/>
        </p:nvSpPr>
        <p:spPr>
          <a:xfrm>
            <a:off x="2383879" y="468062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행정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통계론</a:t>
            </a:r>
            <a:endParaRPr lang="en-US" altLang="ko-KR" sz="1100" smtClean="0"/>
          </a:p>
        </p:txBody>
      </p:sp>
      <p:sp>
        <p:nvSpPr>
          <p:cNvPr id="130" name="직사각형 129"/>
          <p:cNvSpPr/>
          <p:nvPr/>
        </p:nvSpPr>
        <p:spPr>
          <a:xfrm>
            <a:off x="3391991" y="468062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사회과학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방법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34" name="직사각형 133"/>
          <p:cNvSpPr/>
          <p:nvPr/>
        </p:nvSpPr>
        <p:spPr>
          <a:xfrm>
            <a:off x="4400103" y="468062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관리과학</a:t>
            </a:r>
            <a:endParaRPr lang="en-US" altLang="ko-KR" sz="1100" smtClean="0"/>
          </a:p>
        </p:txBody>
      </p:sp>
      <p:sp>
        <p:nvSpPr>
          <p:cNvPr id="136" name="직사각형 135"/>
          <p:cNvSpPr/>
          <p:nvPr/>
        </p:nvSpPr>
        <p:spPr>
          <a:xfrm>
            <a:off x="5408215" y="468062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행정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기획론</a:t>
            </a:r>
            <a:endParaRPr lang="en-US" altLang="ko-KR" sz="1100" smtClean="0"/>
          </a:p>
        </p:txBody>
      </p:sp>
      <p:sp>
        <p:nvSpPr>
          <p:cNvPr id="138" name="직사각형 137"/>
          <p:cNvSpPr/>
          <p:nvPr/>
        </p:nvSpPr>
        <p:spPr>
          <a:xfrm>
            <a:off x="6416327" y="468062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전자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정부론</a:t>
            </a:r>
            <a:endParaRPr lang="en-US" altLang="ko-KR" sz="1100" smtClean="0"/>
          </a:p>
        </p:txBody>
      </p:sp>
      <p:sp>
        <p:nvSpPr>
          <p:cNvPr id="140" name="직사각형 139"/>
          <p:cNvSpPr/>
          <p:nvPr/>
        </p:nvSpPr>
        <p:spPr>
          <a:xfrm>
            <a:off x="7424439" y="468062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행정실무봉사론</a:t>
            </a:r>
            <a:endParaRPr lang="en-US" altLang="ko-KR" sz="1100" smtClean="0"/>
          </a:p>
        </p:txBody>
      </p:sp>
      <p:cxnSp>
        <p:nvCxnSpPr>
          <p:cNvPr id="150" name="직선 연결선 149"/>
          <p:cNvCxnSpPr>
            <a:stCxn id="94" idx="3"/>
            <a:endCxn id="95" idx="1"/>
          </p:cNvCxnSpPr>
          <p:nvPr/>
        </p:nvCxnSpPr>
        <p:spPr>
          <a:xfrm>
            <a:off x="1159743" y="237636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직선 연결선 151"/>
          <p:cNvCxnSpPr>
            <a:stCxn id="100" idx="3"/>
            <a:endCxn id="102" idx="1"/>
          </p:cNvCxnSpPr>
          <p:nvPr/>
        </p:nvCxnSpPr>
        <p:spPr>
          <a:xfrm>
            <a:off x="5192191" y="237636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직선 연결선 155"/>
          <p:cNvCxnSpPr>
            <a:stCxn id="104" idx="3"/>
            <a:endCxn id="107" idx="1"/>
          </p:cNvCxnSpPr>
          <p:nvPr/>
        </p:nvCxnSpPr>
        <p:spPr>
          <a:xfrm>
            <a:off x="7208415" y="237636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꺾인 연결선 159"/>
          <p:cNvCxnSpPr>
            <a:stCxn id="104" idx="3"/>
            <a:endCxn id="118" idx="1"/>
          </p:cNvCxnSpPr>
          <p:nvPr/>
        </p:nvCxnSpPr>
        <p:spPr>
          <a:xfrm>
            <a:off x="7208415" y="2376364"/>
            <a:ext cx="216024" cy="86409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꺾인 연결선 163"/>
          <p:cNvCxnSpPr>
            <a:stCxn id="116" idx="3"/>
            <a:endCxn id="118" idx="1"/>
          </p:cNvCxnSpPr>
          <p:nvPr/>
        </p:nvCxnSpPr>
        <p:spPr>
          <a:xfrm>
            <a:off x="7208415" y="3240460"/>
            <a:ext cx="216024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꺾인 연결선 190"/>
          <p:cNvCxnSpPr>
            <a:endCxn id="98" idx="0"/>
          </p:cNvCxnSpPr>
          <p:nvPr/>
        </p:nvCxnSpPr>
        <p:spPr>
          <a:xfrm rot="5400000">
            <a:off x="3770033" y="1530270"/>
            <a:ext cx="576064" cy="540060"/>
          </a:xfrm>
          <a:prstGeom prst="bentConnector3">
            <a:avLst>
              <a:gd name="adj1" fmla="val 654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꺾인 연결선 195"/>
          <p:cNvCxnSpPr>
            <a:stCxn id="120" idx="0"/>
          </p:cNvCxnSpPr>
          <p:nvPr/>
        </p:nvCxnSpPr>
        <p:spPr>
          <a:xfrm rot="16200000" flipV="1">
            <a:off x="3229973" y="3258462"/>
            <a:ext cx="576064" cy="540060"/>
          </a:xfrm>
          <a:prstGeom prst="bentConnector3">
            <a:avLst>
              <a:gd name="adj1" fmla="val 2574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꺾인 연결선 198"/>
          <p:cNvCxnSpPr>
            <a:stCxn id="120" idx="0"/>
          </p:cNvCxnSpPr>
          <p:nvPr/>
        </p:nvCxnSpPr>
        <p:spPr>
          <a:xfrm rot="5400000" flipH="1" flipV="1">
            <a:off x="3770033" y="3258462"/>
            <a:ext cx="576064" cy="540060"/>
          </a:xfrm>
          <a:prstGeom prst="bentConnector3">
            <a:avLst>
              <a:gd name="adj1" fmla="val 2574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hape 201"/>
          <p:cNvCxnSpPr>
            <a:endCxn id="136" idx="1"/>
          </p:cNvCxnSpPr>
          <p:nvPr/>
        </p:nvCxnSpPr>
        <p:spPr>
          <a:xfrm rot="16200000" flipH="1">
            <a:off x="4472111" y="4032548"/>
            <a:ext cx="1728192" cy="14401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직선 연결선 203"/>
          <p:cNvCxnSpPr>
            <a:stCxn id="123" idx="1"/>
          </p:cNvCxnSpPr>
          <p:nvPr/>
        </p:nvCxnSpPr>
        <p:spPr>
          <a:xfrm rot="10800000">
            <a:off x="5264199" y="410455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hape 205"/>
          <p:cNvCxnSpPr>
            <a:stCxn id="124" idx="1"/>
          </p:cNvCxnSpPr>
          <p:nvPr/>
        </p:nvCxnSpPr>
        <p:spPr>
          <a:xfrm rot="10800000">
            <a:off x="6272311" y="3240460"/>
            <a:ext cx="144016" cy="86409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꺾인 연결선 207"/>
          <p:cNvCxnSpPr>
            <a:stCxn id="123" idx="2"/>
            <a:endCxn id="138" idx="0"/>
          </p:cNvCxnSpPr>
          <p:nvPr/>
        </p:nvCxnSpPr>
        <p:spPr>
          <a:xfrm rot="16200000" flipH="1">
            <a:off x="6164299" y="4032548"/>
            <a:ext cx="288032" cy="100811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직선 연결선 209"/>
          <p:cNvCxnSpPr>
            <a:stCxn id="138" idx="3"/>
            <a:endCxn id="140" idx="1"/>
          </p:cNvCxnSpPr>
          <p:nvPr/>
        </p:nvCxnSpPr>
        <p:spPr>
          <a:xfrm>
            <a:off x="7208415" y="496865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hape 218"/>
          <p:cNvCxnSpPr/>
          <p:nvPr/>
        </p:nvCxnSpPr>
        <p:spPr>
          <a:xfrm rot="16200000" flipH="1">
            <a:off x="583681" y="3168453"/>
            <a:ext cx="3456382" cy="14401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>
            <a:endCxn id="110" idx="1"/>
          </p:cNvCxnSpPr>
          <p:nvPr/>
        </p:nvCxnSpPr>
        <p:spPr>
          <a:xfrm>
            <a:off x="2239863" y="324046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96</Words>
  <Application>Microsoft Office PowerPoint</Application>
  <PresentationFormat>사용자 지정</PresentationFormat>
  <Paragraphs>63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dong hyun seo</cp:lastModifiedBy>
  <cp:revision>16</cp:revision>
  <dcterms:created xsi:type="dcterms:W3CDTF">2011-03-08T06:22:35Z</dcterms:created>
  <dcterms:modified xsi:type="dcterms:W3CDTF">2011-06-21T06:16:52Z</dcterms:modified>
</cp:coreProperties>
</file>