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696" r:id="rId3"/>
  </p:sldMasterIdLst>
  <p:notesMasterIdLst>
    <p:notesMasterId r:id="rId11"/>
  </p:notesMasterIdLst>
  <p:sldIdLst>
    <p:sldId id="256" r:id="rId4"/>
    <p:sldId id="283" r:id="rId5"/>
    <p:sldId id="279" r:id="rId6"/>
    <p:sldId id="284" r:id="rId7"/>
    <p:sldId id="285" r:id="rId8"/>
    <p:sldId id="286" r:id="rId9"/>
    <p:sldId id="287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60"/>
  </p:normalViewPr>
  <p:slideViewPr>
    <p:cSldViewPr>
      <p:cViewPr varScale="1">
        <p:scale>
          <a:sx n="106" d="100"/>
          <a:sy n="106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1752" y="13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0A093-1D81-4D17-BB4A-31C2AB31A575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087C4-9FE0-43FD-8220-9F0948681C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112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8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7624" y="332656"/>
            <a:ext cx="7772400" cy="1508760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 smtClean="0"/>
              <a:t>12.09.21 </a:t>
            </a:r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r>
              <a:rPr lang="ko-KR" altLang="en-US" dirty="0" smtClean="0"/>
              <a:t>대구대학교 재활공학과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3</a:t>
            </a:r>
            <a:r>
              <a:rPr lang="ko-KR" altLang="en-US" dirty="0" smtClean="0"/>
              <a:t>학년 김상빈</a:t>
            </a:r>
            <a:r>
              <a:rPr lang="en-US" altLang="ko-KR" dirty="0" smtClean="0"/>
              <a:t>, 3</a:t>
            </a:r>
            <a:r>
              <a:rPr lang="ko-KR" altLang="en-US" dirty="0" smtClean="0"/>
              <a:t>학년 박재용</a:t>
            </a:r>
            <a:endParaRPr lang="en-US" altLang="ko-KR" dirty="0" smtClean="0"/>
          </a:p>
        </p:txBody>
      </p:sp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971550" y="3789363"/>
            <a:ext cx="7772400" cy="1974850"/>
          </a:xfrm>
        </p:spPr>
        <p:txBody>
          <a:bodyPr/>
          <a:lstStyle/>
          <a:p>
            <a:r>
              <a:rPr lang="ko-KR" altLang="en-US" sz="3000" dirty="0" smtClean="0"/>
              <a:t>일상생활동작보조기기</a:t>
            </a:r>
            <a:r>
              <a:rPr lang="en-US" altLang="ko-KR" sz="3000" dirty="0" smtClean="0"/>
              <a:t>_</a:t>
            </a:r>
            <a:r>
              <a:rPr lang="ko-KR" altLang="en-US" sz="3000" dirty="0" smtClean="0"/>
              <a:t>손목지지대</a:t>
            </a:r>
            <a:r>
              <a:rPr lang="en-US" altLang="ko-KR" sz="3000" dirty="0" smtClean="0"/>
              <a:t/>
            </a:r>
            <a:br>
              <a:rPr lang="en-US" altLang="ko-KR" sz="3000" dirty="0" smtClean="0"/>
            </a:br>
            <a:r>
              <a:rPr lang="en-US" altLang="ko-KR" sz="3000" dirty="0" smtClean="0"/>
              <a:t>					</a:t>
            </a:r>
            <a:endParaRPr lang="ko-KR" altLang="en-US" sz="2500" dirty="0"/>
          </a:p>
        </p:txBody>
      </p:sp>
      <p:sp>
        <p:nvSpPr>
          <p:cNvPr id="5" name="직사각형 4"/>
          <p:cNvSpPr/>
          <p:nvPr/>
        </p:nvSpPr>
        <p:spPr>
          <a:xfrm>
            <a:off x="395536" y="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2012</a:t>
            </a:r>
            <a:r>
              <a:rPr lang="ko-KR" altLang="en-US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학년도 학과 </a:t>
            </a:r>
            <a:r>
              <a:rPr lang="ko-KR" altLang="en-US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교육혁신 우수 프로그램 </a:t>
            </a:r>
            <a:r>
              <a:rPr lang="ko-KR" altLang="en-US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지원사업</a:t>
            </a:r>
            <a:endParaRPr lang="ko-KR" altLang="en-US" sz="1200" dirty="0" smtClean="0"/>
          </a:p>
          <a:p>
            <a:r>
              <a:rPr lang="en-US" altLang="ko-K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장애인 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사례관리를 중심으로 한 재활공학 전문가 양성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” </a:t>
            </a:r>
            <a:r>
              <a:rPr lang="en-US" altLang="ko-K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차 결과보고회</a:t>
            </a:r>
            <a:endParaRPr lang="ko-KR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ko-KR" altLang="en-US" dirty="0" smtClean="0"/>
              <a:t>대상자정보 및 욕구</a:t>
            </a:r>
            <a:endParaRPr lang="en-US" altLang="ko-KR" dirty="0" smtClean="0"/>
          </a:p>
          <a:p>
            <a:pPr marL="582930" indent="-514350">
              <a:buFont typeface="+mj-lt"/>
              <a:buAutoNum type="arabicPeriod"/>
            </a:pPr>
            <a:r>
              <a:rPr lang="ko-KR" altLang="en-US" dirty="0" smtClean="0"/>
              <a:t>현재 진행 상황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1348038809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4392488" cy="5856651"/>
          </a:xfrm>
          <a:prstGeom prst="rect">
            <a:avLst/>
          </a:prstGeom>
          <a:noFill/>
        </p:spPr>
      </p:pic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124410" y="612068"/>
            <a:ext cx="4067944" cy="5661248"/>
          </a:xfrm>
        </p:spPr>
        <p:txBody>
          <a:bodyPr/>
          <a:lstStyle/>
          <a:p>
            <a:pPr algn="ctr"/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신</a:t>
            </a:r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OO 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님</a:t>
            </a:r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남</a:t>
            </a:r>
            <a:endParaRPr lang="en-US" altLang="ko-KR" sz="2000" dirty="0" smtClean="0">
              <a:latin typeface="HY그래픽" pitchFamily="18" charset="-127"/>
              <a:ea typeface="HY그래픽" pitchFamily="18" charset="-127"/>
            </a:endParaRPr>
          </a:p>
          <a:p>
            <a:pPr algn="ctr"/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29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세</a:t>
            </a:r>
            <a:endParaRPr lang="en-US" altLang="ko-KR" sz="2000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지체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1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급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2008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년 교통사고로 인한 사지마비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영남대학교에 재학 중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☞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현재 사용하고 있는 식사보조도구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타이핑보조도구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손목지지대등의 노후화로 인해 </a:t>
            </a:r>
            <a:r>
              <a:rPr lang="ko-KR" alt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새로운 손목지지대 및 보조도구를 구매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하고자 함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.</a:t>
            </a:r>
          </a:p>
          <a:p>
            <a:pPr algn="just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</a:t>
            </a:r>
          </a:p>
          <a:p>
            <a:pPr algn="just"/>
            <a:endParaRPr lang="ko-KR" altLang="en-US" dirty="0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6056" y="4737918"/>
            <a:ext cx="4032448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대상자의 </a:t>
            </a:r>
            <a:r>
              <a:rPr lang="ko-KR" altLang="en-US" dirty="0" err="1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상지</a:t>
            </a:r>
            <a:r>
              <a:rPr lang="ko-KR" altLang="en-US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움직임 특성을 파악하여 보다 나은 일상생활이 가능하도록 도와줄 수 있는 형태의 보조도구를 고려</a:t>
            </a:r>
            <a:endParaRPr lang="en-US" altLang="ko-KR" dirty="0" smtClean="0">
              <a:solidFill>
                <a:srgbClr val="FFFF00"/>
              </a:solidFill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31" name="Picture 23" descr="C:\Documents and Settings\nrc\Local Settings\Temporary Internet Files\Content.IE5\ZNXNJEUO\MC90043485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437112"/>
            <a:ext cx="792088" cy="7920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대상자 정보 및 욕구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55776" y="5877272"/>
            <a:ext cx="493305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기존의 손목지지대 착용사진</a:t>
            </a:r>
            <a:endParaRPr lang="en-US" altLang="ko-KR" sz="2400" dirty="0" smtClean="0">
              <a:solidFill>
                <a:srgbClr val="FFFF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현재진행상황</a:t>
            </a:r>
            <a:endParaRPr lang="ko-KR" altLang="en-US" sz="2000" dirty="0"/>
          </a:p>
        </p:txBody>
      </p:sp>
      <p:pic>
        <p:nvPicPr>
          <p:cNvPr id="8" name="Picture 15" descr="E:\신근섭1\20120725_174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376" y="3573016"/>
            <a:ext cx="2880000" cy="2160000"/>
          </a:xfrm>
          <a:prstGeom prst="rect">
            <a:avLst/>
          </a:prstGeom>
          <a:noFill/>
        </p:spPr>
      </p:pic>
      <p:pic>
        <p:nvPicPr>
          <p:cNvPr id="9" name="Picture 16" descr="E:\신근섭1\20120725_174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73016"/>
            <a:ext cx="2880000" cy="2160000"/>
          </a:xfrm>
          <a:prstGeom prst="rect">
            <a:avLst/>
          </a:prstGeom>
          <a:noFill/>
        </p:spPr>
      </p:pic>
      <p:pic>
        <p:nvPicPr>
          <p:cNvPr id="10" name="Picture 18" descr="E:\신근섭2\20120903_17261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376" y="1052976"/>
            <a:ext cx="2880000" cy="2160000"/>
          </a:xfrm>
          <a:prstGeom prst="rect">
            <a:avLst/>
          </a:prstGeom>
          <a:noFill/>
        </p:spPr>
      </p:pic>
      <p:pic>
        <p:nvPicPr>
          <p:cNvPr id="11" name="Picture 17" descr="E:\신근섭1\20120725_1743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052736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55776" y="5877272"/>
            <a:ext cx="493305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기존의 식사보조도구 착용사진</a:t>
            </a:r>
            <a:endParaRPr lang="en-US" altLang="ko-KR" sz="2400" dirty="0" smtClean="0">
              <a:solidFill>
                <a:srgbClr val="FFFF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현재진행상황</a:t>
            </a:r>
            <a:endParaRPr lang="ko-KR" altLang="en-US" sz="2000" dirty="0"/>
          </a:p>
        </p:txBody>
      </p:sp>
      <p:pic>
        <p:nvPicPr>
          <p:cNvPr id="17" name="Picture 10" descr="E:\신근섭1\20120725_173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3600000" cy="2700000"/>
          </a:xfrm>
          <a:prstGeom prst="rect">
            <a:avLst/>
          </a:prstGeom>
          <a:noFill/>
        </p:spPr>
      </p:pic>
      <p:pic>
        <p:nvPicPr>
          <p:cNvPr id="18" name="Picture 20" descr="E:\신근섭2\20120903_172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132856"/>
            <a:ext cx="3600000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55776" y="5877272"/>
            <a:ext cx="493305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기존의 타이핑보조도구 착용사진</a:t>
            </a:r>
            <a:endParaRPr lang="en-US" altLang="ko-KR" sz="2400" dirty="0" smtClean="0">
              <a:solidFill>
                <a:srgbClr val="FFFF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현재진행상황</a:t>
            </a:r>
            <a:endParaRPr lang="ko-KR" altLang="en-US" sz="2000" dirty="0"/>
          </a:p>
        </p:txBody>
      </p:sp>
      <p:pic>
        <p:nvPicPr>
          <p:cNvPr id="6" name="Picture 11" descr="E:\신근섭1\20120725_173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952" y="1052976"/>
            <a:ext cx="2880000" cy="2160000"/>
          </a:xfrm>
          <a:prstGeom prst="rect">
            <a:avLst/>
          </a:prstGeom>
          <a:noFill/>
        </p:spPr>
      </p:pic>
      <p:pic>
        <p:nvPicPr>
          <p:cNvPr id="7" name="Picture 12" descr="E:\신근섭1\20120725_174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376" y="3573256"/>
            <a:ext cx="2880000" cy="2160000"/>
          </a:xfrm>
          <a:prstGeom prst="rect">
            <a:avLst/>
          </a:prstGeom>
          <a:noFill/>
        </p:spPr>
      </p:pic>
      <p:pic>
        <p:nvPicPr>
          <p:cNvPr id="8" name="Picture 13" descr="E:\신근섭1\20120725_174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376" y="1052976"/>
            <a:ext cx="2880000" cy="2160000"/>
          </a:xfrm>
          <a:prstGeom prst="rect">
            <a:avLst/>
          </a:prstGeom>
          <a:noFill/>
        </p:spPr>
      </p:pic>
      <p:pic>
        <p:nvPicPr>
          <p:cNvPr id="9" name="Picture 14" descr="E:\신근섭1\20120725_174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944" y="3573256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55776" y="5877272"/>
            <a:ext cx="493305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교체 후  타이핑보조도구 착용사진</a:t>
            </a:r>
            <a:endParaRPr lang="en-US" altLang="ko-KR" sz="2400" dirty="0" smtClean="0">
              <a:solidFill>
                <a:srgbClr val="FFFF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현재진행상황</a:t>
            </a:r>
            <a:endParaRPr lang="ko-KR" altLang="en-US" sz="2000" dirty="0"/>
          </a:p>
        </p:txBody>
      </p:sp>
      <p:pic>
        <p:nvPicPr>
          <p:cNvPr id="10" name="Picture 19" descr="E:\신근섭2\20120903_172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84" y="2132856"/>
            <a:ext cx="3600000" cy="2700000"/>
          </a:xfrm>
          <a:prstGeom prst="rect">
            <a:avLst/>
          </a:prstGeom>
          <a:noFill/>
        </p:spPr>
      </p:pic>
      <p:pic>
        <p:nvPicPr>
          <p:cNvPr id="11" name="Picture 3" descr="E:\신근섭2\20120903_17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132856"/>
            <a:ext cx="3600000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539</TotalTime>
  <Words>122</Words>
  <Application>Microsoft Office PowerPoint</Application>
  <PresentationFormat>화면 슬라이드 쇼(4:3)</PresentationFormat>
  <Paragraphs>34</Paragraphs>
  <Slides>7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메트로</vt:lpstr>
      <vt:lpstr>1_디자인 사용자 지정</vt:lpstr>
      <vt:lpstr>디자인 사용자 지정</vt:lpstr>
      <vt:lpstr>일상생활동작보조기기_손목지지대      </vt:lpstr>
      <vt:lpstr>목차</vt:lpstr>
      <vt:lpstr>슬라이드 3</vt:lpstr>
      <vt:lpstr>슬라이드 4</vt:lpstr>
      <vt:lpstr>슬라이드 5</vt:lpstr>
      <vt:lpstr>슬라이드 6</vt:lpstr>
      <vt:lpstr>슬라이드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장애인보조기구        개조 및 제작 사례 발표</dc:title>
  <dc:creator>nrc</dc:creator>
  <cp:lastModifiedBy>user</cp:lastModifiedBy>
  <cp:revision>98</cp:revision>
  <dcterms:created xsi:type="dcterms:W3CDTF">2012-06-07T06:33:36Z</dcterms:created>
  <dcterms:modified xsi:type="dcterms:W3CDTF">2012-09-19T13:23:19Z</dcterms:modified>
</cp:coreProperties>
</file>