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8" r:id="rId4"/>
    <p:sldId id="361" r:id="rId5"/>
    <p:sldId id="365" r:id="rId6"/>
    <p:sldId id="362" r:id="rId7"/>
    <p:sldId id="387" r:id="rId8"/>
    <p:sldId id="371" r:id="rId9"/>
    <p:sldId id="386" r:id="rId10"/>
    <p:sldId id="364" r:id="rId11"/>
    <p:sldId id="366" r:id="rId12"/>
    <p:sldId id="373" r:id="rId13"/>
    <p:sldId id="374" r:id="rId14"/>
    <p:sldId id="375" r:id="rId15"/>
    <p:sldId id="367" r:id="rId16"/>
    <p:sldId id="368" r:id="rId17"/>
    <p:sldId id="369" r:id="rId18"/>
    <p:sldId id="370" r:id="rId19"/>
    <p:sldId id="388" r:id="rId20"/>
    <p:sldId id="390" r:id="rId21"/>
    <p:sldId id="391" r:id="rId22"/>
    <p:sldId id="392" r:id="rId23"/>
    <p:sldId id="377" r:id="rId24"/>
    <p:sldId id="379" r:id="rId25"/>
    <p:sldId id="378" r:id="rId26"/>
    <p:sldId id="380" r:id="rId27"/>
    <p:sldId id="287" r:id="rId28"/>
  </p:sldIdLst>
  <p:sldSz cx="9144000" cy="6858000" type="screen4x3"/>
  <p:notesSz cx="6792913" cy="99250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FFAB-170A-43BB-A036-85932C614C4F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870C-AB01-4D3D-942B-1718AA2A19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E5F-2EEC-48DA-AA2D-35D6D0F6CC38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52D7-1DC3-493F-8EBA-5D1D536957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frm=1&amp;source=images&amp;cd=&amp;cad=rja&amp;uact=8&amp;ved=0CAcQjRxqFQoTCIWSx4qo18gCFSJQpgoddPkBbA&amp;url=http://www.hungryboarder.com/index.php?document_srl%3D18294167&amp;bvm=bv.105814755,d.dGY&amp;psig=AFQjCNHCTdJJwiB3se8NZ_OBHaDb7MM-pA&amp;ust=1445645625868218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frm=1&amp;source=images&amp;cd=&amp;cad=rja&amp;uact=8&amp;ved=0CAcQjRxqFQoTCPm_uODK1cgCFcQopgodWnQJXg&amp;url=http://skiingrulez.com/?document_srl%3D95893&amp;psig=AFQjCNHjmGVtYHObisyJ-bs7cxqHSKvw6A&amp;ust=1445586275591525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693561" y="22768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6600" b="1" dirty="0" smtClean="0"/>
              <a:t>Snow board</a:t>
            </a:r>
            <a:endParaRPr lang="ko-KR" alt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12574" y="407707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대구대학교 스포츠레저학과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9971" y="1772816"/>
            <a:ext cx="1866677" cy="576064"/>
          </a:xfrm>
        </p:spPr>
        <p:txBody>
          <a:bodyPr>
            <a:normAutofit/>
          </a:bodyPr>
          <a:lstStyle/>
          <a:p>
            <a:r>
              <a:rPr lang="ko-KR" altLang="en-US" sz="2200" b="1" dirty="0" smtClean="0"/>
              <a:t>일어서기</a:t>
            </a:r>
            <a:endParaRPr lang="ko-KR" altLang="en-US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65" y="2780928"/>
            <a:ext cx="58959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9971" y="1772816"/>
            <a:ext cx="3083917" cy="576064"/>
          </a:xfrm>
        </p:spPr>
        <p:txBody>
          <a:bodyPr>
            <a:normAutofit/>
          </a:bodyPr>
          <a:lstStyle/>
          <a:p>
            <a:r>
              <a:rPr lang="ko-KR" altLang="en-US" sz="2200" b="1" smtClean="0"/>
              <a:t>평지에서 스케이팅</a:t>
            </a: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59531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9971" y="1772816"/>
            <a:ext cx="8268493" cy="1800200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2200" b="1" dirty="0" smtClean="0"/>
              <a:t>사이드 슬립으로 내려가기</a:t>
            </a:r>
            <a:endParaRPr lang="en-US" altLang="ko-KR" sz="2200" b="1" dirty="0" smtClean="0"/>
          </a:p>
          <a:p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smtClean="0"/>
              <a:t>한가운데에 중심을 주고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관절과 무릎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발목을 가볍게 굽혀</a:t>
            </a:r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  </a:t>
            </a:r>
            <a:r>
              <a:rPr lang="ko-KR" altLang="en-US" sz="2200" b="1" dirty="0" smtClean="0"/>
              <a:t>밸런스를 맞춤</a:t>
            </a:r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smtClean="0"/>
              <a:t>보드가 기울어질 때 상체를 약간 굽혀 밸런스를 맞춤</a:t>
            </a:r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smtClean="0"/>
              <a:t>하중을 조절해 속도 제어</a:t>
            </a:r>
            <a:endParaRPr lang="en-US" altLang="ko-KR" sz="2200" b="1" dirty="0" smtClean="0"/>
          </a:p>
          <a:p>
            <a:pPr marL="0" indent="0">
              <a:buNone/>
            </a:pPr>
            <a:endParaRPr lang="ko-KR" altLang="en-US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60" y="3789039"/>
            <a:ext cx="4752528" cy="27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9971" y="1772816"/>
            <a:ext cx="8268493" cy="1224136"/>
          </a:xfrm>
        </p:spPr>
        <p:txBody>
          <a:bodyPr>
            <a:normAutofit lnSpcReduction="10000"/>
          </a:bodyPr>
          <a:lstStyle/>
          <a:p>
            <a:r>
              <a:rPr lang="ko-KR" altLang="en-US" sz="2200" b="1" dirty="0" smtClean="0"/>
              <a:t>백 사이드 슬립 연습</a:t>
            </a:r>
            <a:endParaRPr lang="en-US" altLang="ko-KR" sz="2200" b="1" dirty="0" smtClean="0"/>
          </a:p>
          <a:p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smtClean="0"/>
              <a:t>나가는 방향으로 잘 보이고 뒤꿈치 쪽의 </a:t>
            </a:r>
            <a:r>
              <a:rPr lang="ko-KR" altLang="en-US" sz="2200" b="1" dirty="0" err="1" smtClean="0"/>
              <a:t>엣지를</a:t>
            </a:r>
            <a:r>
              <a:rPr lang="ko-KR" altLang="en-US" sz="2200" b="1" dirty="0" smtClean="0"/>
              <a:t> 쉽게 조절</a:t>
            </a:r>
            <a:endParaRPr lang="en-US" altLang="ko-KR" sz="2200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66" y="3645024"/>
            <a:ext cx="55149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9971" y="1772816"/>
            <a:ext cx="8484517" cy="1224136"/>
          </a:xfrm>
        </p:spPr>
        <p:txBody>
          <a:bodyPr>
            <a:normAutofit lnSpcReduction="10000"/>
          </a:bodyPr>
          <a:lstStyle/>
          <a:p>
            <a:r>
              <a:rPr lang="ko-KR" altLang="en-US" sz="2200" b="1" dirty="0" err="1" smtClean="0"/>
              <a:t>프론</a:t>
            </a:r>
            <a:r>
              <a:rPr lang="ko-KR" altLang="en-US" sz="2200" b="1" dirty="0" err="1"/>
              <a:t>트</a:t>
            </a:r>
            <a:r>
              <a:rPr lang="ko-KR" altLang="en-US" sz="2200" b="1" dirty="0" smtClean="0"/>
              <a:t> 사이드 슬립 연습</a:t>
            </a:r>
            <a:endParaRPr lang="en-US" altLang="ko-KR" sz="2200" b="1" dirty="0" smtClean="0"/>
          </a:p>
          <a:p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err="1" smtClean="0"/>
              <a:t>프론트</a:t>
            </a:r>
            <a:r>
              <a:rPr lang="ko-KR" altLang="en-US" sz="2200" b="1" dirty="0" smtClean="0"/>
              <a:t> 슬립으로 내려오다 방향전환하여 백 슬립으로 내려옴</a:t>
            </a:r>
            <a:endParaRPr lang="en-US" altLang="ko-KR" sz="22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4" y="3573016"/>
            <a:ext cx="53721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3450853" cy="576064"/>
          </a:xfrm>
        </p:spPr>
        <p:txBody>
          <a:bodyPr>
            <a:normAutofit/>
          </a:bodyPr>
          <a:lstStyle/>
          <a:p>
            <a:r>
              <a:rPr lang="ko-KR" altLang="en-US" sz="2200" b="1" smtClean="0"/>
              <a:t>프론트사이드</a:t>
            </a:r>
            <a:r>
              <a:rPr lang="ko-KR" altLang="en-US" sz="2200" b="1" dirty="0" smtClean="0"/>
              <a:t> 넘어지기</a:t>
            </a:r>
            <a:endParaRPr lang="ko-KR" altLang="en-US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59" y="2996952"/>
            <a:ext cx="5829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3450853" cy="576064"/>
          </a:xfrm>
        </p:spPr>
        <p:txBody>
          <a:bodyPr>
            <a:normAutofit/>
          </a:bodyPr>
          <a:lstStyle/>
          <a:p>
            <a:r>
              <a:rPr lang="ko-KR" altLang="en-US" sz="2200" b="1" dirty="0" err="1"/>
              <a:t>백</a:t>
            </a:r>
            <a:r>
              <a:rPr lang="ko-KR" altLang="en-US" sz="2200" b="1" dirty="0" err="1" smtClean="0"/>
              <a:t>사이드</a:t>
            </a:r>
            <a:r>
              <a:rPr lang="ko-KR" altLang="en-US" sz="2200" b="1" dirty="0" smtClean="0"/>
              <a:t> 넘어지기</a:t>
            </a: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895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8275389" cy="864096"/>
          </a:xfrm>
        </p:spPr>
        <p:txBody>
          <a:bodyPr>
            <a:normAutofit/>
          </a:bodyPr>
          <a:lstStyle/>
          <a:p>
            <a:r>
              <a:rPr lang="ko-KR" altLang="en-US" sz="2200" b="1" dirty="0" err="1" smtClean="0"/>
              <a:t>프론트사이드</a:t>
            </a:r>
            <a:r>
              <a:rPr lang="ko-KR" altLang="en-US" sz="2200" b="1" dirty="0" smtClean="0"/>
              <a:t> 정지하기</a:t>
            </a:r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smtClean="0"/>
              <a:t>백 </a:t>
            </a:r>
            <a:r>
              <a:rPr lang="ko-KR" altLang="en-US" sz="2200" b="1" dirty="0" err="1" smtClean="0"/>
              <a:t>엣지를</a:t>
            </a:r>
            <a:r>
              <a:rPr lang="ko-KR" altLang="en-US" sz="2200" b="1" dirty="0" smtClean="0"/>
              <a:t> 들어 마찰을 주어 정지</a:t>
            </a:r>
            <a:endParaRPr lang="ko-KR" altLang="en-US" sz="2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5534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8059365" cy="864096"/>
          </a:xfrm>
        </p:spPr>
        <p:txBody>
          <a:bodyPr>
            <a:normAutofit/>
          </a:bodyPr>
          <a:lstStyle/>
          <a:p>
            <a:r>
              <a:rPr lang="ko-KR" altLang="en-US" sz="2200" b="1" dirty="0" err="1"/>
              <a:t>백</a:t>
            </a:r>
            <a:r>
              <a:rPr lang="ko-KR" altLang="en-US" sz="2200" b="1" dirty="0" err="1" smtClean="0"/>
              <a:t>사이드</a:t>
            </a:r>
            <a:r>
              <a:rPr lang="ko-KR" altLang="en-US" sz="2200" b="1" dirty="0" smtClean="0"/>
              <a:t> 정지하기</a:t>
            </a:r>
            <a:endParaRPr lang="en-US" altLang="ko-KR" sz="2200" b="1" dirty="0" smtClean="0"/>
          </a:p>
          <a:p>
            <a:pPr marL="0" indent="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- </a:t>
            </a:r>
            <a:r>
              <a:rPr lang="ko-KR" altLang="en-US" sz="2200" b="1" dirty="0" err="1" smtClean="0"/>
              <a:t>프론트쪽의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엣지를</a:t>
            </a:r>
            <a:r>
              <a:rPr lang="ko-KR" altLang="en-US" sz="2200" b="1" dirty="0" smtClean="0"/>
              <a:t> 위로 올려 백 </a:t>
            </a:r>
            <a:r>
              <a:rPr lang="ko-KR" altLang="en-US" sz="2200" b="1" dirty="0" err="1" smtClean="0"/>
              <a:t>엣지로</a:t>
            </a:r>
            <a:r>
              <a:rPr lang="ko-KR" altLang="en-US" sz="2200" b="1" dirty="0" smtClean="0"/>
              <a:t> 마찰을 주어 정지</a:t>
            </a:r>
            <a:endParaRPr lang="en-US" altLang="ko-KR" sz="2200" b="1" dirty="0" smtClean="0"/>
          </a:p>
          <a:p>
            <a:pPr marL="0" indent="0">
              <a:buNone/>
            </a:pP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55721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484784"/>
            <a:ext cx="2520280" cy="14170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2104164" cy="141709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97467"/>
            <a:ext cx="2520280" cy="16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2" y="4005064"/>
            <a:ext cx="2420845" cy="1681386"/>
          </a:xfrm>
          <a:prstGeom prst="rect">
            <a:avLst/>
          </a:prstGeom>
        </p:spPr>
      </p:pic>
      <p:pic>
        <p:nvPicPr>
          <p:cNvPr id="1026" name="Picture 2" descr="http://skiingrulez.com/files/attach/images/53/893/095/jbo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571757" cy="14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1190389" y="3068960"/>
            <a:ext cx="1650653" cy="3600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o-KR" altLang="en-US" sz="2200" b="1" dirty="0" err="1" smtClean="0"/>
              <a:t>그랜드슬라</a:t>
            </a:r>
            <a:r>
              <a:rPr lang="ko-KR" altLang="en-US" sz="2200" b="1" dirty="0" err="1"/>
              <a:t>럼</a:t>
            </a:r>
            <a:endParaRPr lang="en-US" altLang="ko-KR" sz="2200" b="1" dirty="0" smtClean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973263" y="3052539"/>
            <a:ext cx="142943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200" b="1" dirty="0" smtClean="0"/>
              <a:t>보드크로</a:t>
            </a:r>
            <a:r>
              <a:rPr lang="ko-KR" altLang="en-US" sz="2200" b="1" dirty="0"/>
              <a:t>스</a:t>
            </a:r>
            <a:endParaRPr lang="en-US" altLang="ko-KR" sz="2200" b="1" dirty="0" smtClean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6755527" y="3052537"/>
            <a:ext cx="1661086" cy="36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200" b="1" dirty="0" smtClean="0"/>
              <a:t>슬로프스타일</a:t>
            </a:r>
            <a:endParaRPr lang="en-US" altLang="ko-KR" sz="2200" b="1" dirty="0" smtClean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4177338" y="5897208"/>
            <a:ext cx="143739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200" b="1" dirty="0" err="1" smtClean="0"/>
              <a:t>듀얼슬라럼</a:t>
            </a:r>
            <a:endParaRPr lang="en-US" altLang="ko-KR" sz="2200" b="1" dirty="0" smtClean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6867372" y="5897208"/>
            <a:ext cx="143739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200" b="1" dirty="0" smtClean="0"/>
              <a:t>하프파이프</a:t>
            </a:r>
            <a:endParaRPr lang="en-US" altLang="ko-KR" sz="2200" b="1" dirty="0" smtClean="0"/>
          </a:p>
        </p:txBody>
      </p:sp>
      <p:pic>
        <p:nvPicPr>
          <p:cNvPr id="19" name="Picture 2" descr="http://www.hungryboarder.com/files/attach/images/193/167/294/018/e4e1b8917bdd6064b70c8b941bb2b55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480473" cy="16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내용 개체 틀 2"/>
          <p:cNvSpPr txBox="1">
            <a:spLocks/>
          </p:cNvSpPr>
          <p:nvPr/>
        </p:nvSpPr>
        <p:spPr>
          <a:xfrm>
            <a:off x="1516582" y="5883716"/>
            <a:ext cx="958459" cy="360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200" b="1" dirty="0" err="1" smtClean="0"/>
              <a:t>빅에어</a:t>
            </a:r>
            <a:endParaRPr lang="en-US" altLang="ko-K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4766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Contents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endParaRPr lang="en-US" altLang="ko-KR" b="1" dirty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스노보드의 역사 및 장비</a:t>
            </a: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스노보드의 기초</a:t>
            </a: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endParaRPr lang="en-US" altLang="ko-KR" dirty="0" smtClean="0"/>
          </a:p>
          <a:p>
            <a:pPr marL="571500" indent="-571500" algn="ctr">
              <a:buAutoNum type="romanUcPeriod"/>
              <a:defRPr/>
            </a:pPr>
            <a:r>
              <a:rPr lang="ko-KR" altLang="en-US" dirty="0" smtClean="0"/>
              <a:t>스노보드 경기 방법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2276872"/>
            <a:ext cx="8009876" cy="3456384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200" b="1" dirty="0" err="1" smtClean="0">
                <a:latin typeface="+mn-ea"/>
              </a:rPr>
              <a:t>원메이크</a:t>
            </a:r>
            <a:r>
              <a:rPr lang="en-US" altLang="ko-KR" sz="2200" dirty="0" smtClean="0">
                <a:latin typeface="+mn-ea"/>
              </a:rPr>
              <a:t>:</a:t>
            </a:r>
            <a:r>
              <a:rPr lang="en-US" altLang="ko-KR" sz="2200" b="1" dirty="0" smtClean="0">
                <a:latin typeface="+mn-ea"/>
              </a:rPr>
              <a:t> </a:t>
            </a:r>
            <a:r>
              <a:rPr lang="ko-KR" altLang="en-US" sz="2200" dirty="0" smtClean="0">
                <a:latin typeface="+mn-ea"/>
              </a:rPr>
              <a:t>다른 </a:t>
            </a:r>
            <a:r>
              <a:rPr lang="ko-KR" altLang="en-US" sz="2200" dirty="0">
                <a:latin typeface="+mn-ea"/>
              </a:rPr>
              <a:t>이름으로 ‘</a:t>
            </a:r>
            <a:r>
              <a:rPr lang="ko-KR" altLang="en-US" sz="2200" dirty="0" err="1">
                <a:latin typeface="+mn-ea"/>
              </a:rPr>
              <a:t>빅</a:t>
            </a:r>
            <a:r>
              <a:rPr lang="ko-KR" altLang="en-US" sz="2200" dirty="0">
                <a:latin typeface="+mn-ea"/>
              </a:rPr>
              <a:t> 에어’라고 불리는 이 기술은 큰 </a:t>
            </a:r>
            <a:r>
              <a:rPr lang="ko-KR" altLang="en-US" sz="2200" dirty="0" err="1">
                <a:latin typeface="+mn-ea"/>
              </a:rPr>
              <a:t>점프대에서</a:t>
            </a:r>
            <a:r>
              <a:rPr lang="ko-KR" altLang="en-US" sz="2200" dirty="0">
                <a:latin typeface="+mn-ea"/>
              </a:rPr>
              <a:t> 점프하여 </a:t>
            </a:r>
            <a:r>
              <a:rPr lang="ko-KR" altLang="en-US" sz="2200" dirty="0" err="1">
                <a:latin typeface="+mn-ea"/>
              </a:rPr>
              <a:t>그랩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 err="1">
                <a:latin typeface="+mn-ea"/>
              </a:rPr>
              <a:t>데크잡기</a:t>
            </a:r>
            <a:r>
              <a:rPr lang="en-US" altLang="ko-KR" sz="2200" dirty="0">
                <a:latin typeface="+mn-ea"/>
              </a:rPr>
              <a:t>), </a:t>
            </a:r>
            <a:r>
              <a:rPr lang="ko-KR" altLang="en-US" sz="2200" dirty="0">
                <a:latin typeface="+mn-ea"/>
              </a:rPr>
              <a:t>스핀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좌우회전</a:t>
            </a:r>
            <a:r>
              <a:rPr lang="en-US" altLang="ko-KR" sz="2200" dirty="0">
                <a:latin typeface="+mn-ea"/>
              </a:rPr>
              <a:t>), </a:t>
            </a:r>
            <a:r>
              <a:rPr lang="ko-KR" altLang="en-US" sz="2200" dirty="0" err="1">
                <a:latin typeface="+mn-ea"/>
              </a:rPr>
              <a:t>플립</a:t>
            </a:r>
            <a:r>
              <a:rPr lang="en-US" altLang="ko-KR" sz="2200" dirty="0">
                <a:latin typeface="+mn-ea"/>
              </a:rPr>
              <a:t>(</a:t>
            </a:r>
            <a:r>
              <a:rPr lang="ko-KR" altLang="en-US" sz="2200" dirty="0">
                <a:latin typeface="+mn-ea"/>
              </a:rPr>
              <a:t>상하회전</a:t>
            </a:r>
            <a:r>
              <a:rPr lang="en-US" altLang="ko-KR" sz="2200" dirty="0">
                <a:latin typeface="+mn-ea"/>
              </a:rPr>
              <a:t>)</a:t>
            </a:r>
            <a:r>
              <a:rPr lang="ko-KR" altLang="en-US" sz="2200" dirty="0">
                <a:latin typeface="+mn-ea"/>
              </a:rPr>
              <a:t>등의 기술을 구사합니다</a:t>
            </a:r>
            <a:r>
              <a:rPr lang="en-US" altLang="ko-KR" sz="2200" dirty="0">
                <a:latin typeface="+mn-ea"/>
              </a:rPr>
              <a:t>. </a:t>
            </a:r>
            <a:r>
              <a:rPr lang="ko-KR" altLang="en-US" sz="2200" dirty="0">
                <a:latin typeface="+mn-ea"/>
              </a:rPr>
              <a:t>화려하고 스케일 큰 기술과 안정된 랜딩이 점수획득에 </a:t>
            </a:r>
            <a:r>
              <a:rPr lang="ko-KR" altLang="en-US" sz="2200" dirty="0" smtClean="0">
                <a:latin typeface="+mn-ea"/>
              </a:rPr>
              <a:t>중요함</a:t>
            </a:r>
            <a:endParaRPr lang="en-US" altLang="ko-KR" sz="2200" dirty="0" smtClean="0">
              <a:latin typeface="+mn-ea"/>
            </a:endParaRPr>
          </a:p>
          <a:p>
            <a:pPr fontAlgn="base"/>
            <a:endParaRPr lang="en-US" altLang="ko-KR" sz="2200" b="1" dirty="0" smtClean="0">
              <a:latin typeface="+mn-ea"/>
            </a:endParaRPr>
          </a:p>
          <a:p>
            <a:pPr fontAlgn="base"/>
            <a:r>
              <a:rPr lang="ko-KR" altLang="en-US" sz="2200" b="1" dirty="0" smtClean="0">
                <a:latin typeface="+mn-ea"/>
              </a:rPr>
              <a:t>하프파이프</a:t>
            </a:r>
            <a:r>
              <a:rPr lang="en-US" altLang="ko-KR" sz="2200" dirty="0" smtClean="0">
                <a:latin typeface="+mn-ea"/>
              </a:rPr>
              <a:t>:</a:t>
            </a:r>
            <a:r>
              <a:rPr lang="en-US" altLang="ko-KR" sz="2200" b="1" dirty="0" smtClean="0">
                <a:latin typeface="+mn-ea"/>
              </a:rPr>
              <a:t> </a:t>
            </a:r>
            <a:r>
              <a:rPr lang="ko-KR" altLang="en-US" sz="2200" dirty="0" smtClean="0">
                <a:latin typeface="+mn-ea"/>
              </a:rPr>
              <a:t>올림픽 정식종목으로</a:t>
            </a:r>
            <a:r>
              <a:rPr lang="en-US" altLang="ko-KR" sz="2200" dirty="0" smtClean="0">
                <a:latin typeface="+mn-ea"/>
              </a:rPr>
              <a:t>, </a:t>
            </a:r>
            <a:r>
              <a:rPr lang="ko-KR" altLang="en-US" sz="2200" dirty="0">
                <a:latin typeface="+mn-ea"/>
              </a:rPr>
              <a:t>원통을 반으로 자른 모습의 파이프 내에서 각종 기술을 구사하며 </a:t>
            </a:r>
            <a:r>
              <a:rPr lang="ko-KR" altLang="en-US" sz="2200" dirty="0" smtClean="0">
                <a:latin typeface="+mn-ea"/>
              </a:rPr>
              <a:t>내려옴</a:t>
            </a:r>
            <a:r>
              <a:rPr lang="en-US" altLang="ko-KR" sz="2200" dirty="0" smtClean="0">
                <a:latin typeface="+mn-ea"/>
              </a:rPr>
              <a:t> </a:t>
            </a:r>
            <a:r>
              <a:rPr lang="ko-KR" altLang="en-US" sz="2200" dirty="0">
                <a:latin typeface="+mn-ea"/>
              </a:rPr>
              <a:t>이젠 국내에도 스노보드를 즐기는 사람들이 부쩍 </a:t>
            </a:r>
            <a:r>
              <a:rPr lang="ko-KR" altLang="en-US" sz="2200" dirty="0" smtClean="0">
                <a:latin typeface="+mn-ea"/>
              </a:rPr>
              <a:t>늘었지만</a:t>
            </a:r>
            <a:r>
              <a:rPr lang="en-US" altLang="ko-KR" sz="2200" dirty="0" smtClean="0">
                <a:latin typeface="+mn-ea"/>
              </a:rPr>
              <a:t>,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ko-KR" altLang="en-US" sz="2200" dirty="0">
                <a:latin typeface="+mn-ea"/>
              </a:rPr>
              <a:t>스노보드가 동계올림픽 정식종목임을 아는 팬은 그리 많지 </a:t>
            </a:r>
            <a:r>
              <a:rPr lang="ko-KR" altLang="en-US" sz="2200" dirty="0" smtClean="0">
                <a:latin typeface="+mn-ea"/>
              </a:rPr>
              <a:t>않음</a:t>
            </a:r>
            <a:endParaRPr lang="ko-KR" altLang="en-US" sz="2200" dirty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7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772816"/>
            <a:ext cx="8229600" cy="4205064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300" b="1" dirty="0"/>
              <a:t>GS(</a:t>
            </a:r>
            <a:r>
              <a:rPr lang="ko-KR" altLang="en-US" sz="2300" b="1" dirty="0" err="1"/>
              <a:t>그랜드슬라럼</a:t>
            </a:r>
            <a:r>
              <a:rPr lang="en-US" altLang="ko-KR" sz="2300" b="1" dirty="0" smtClean="0"/>
              <a:t>)</a:t>
            </a:r>
            <a:r>
              <a:rPr lang="en-US" altLang="ko-KR" sz="2300" dirty="0" smtClean="0"/>
              <a:t>:</a:t>
            </a:r>
            <a:r>
              <a:rPr lang="en-US" altLang="ko-KR" sz="2300" b="1" dirty="0" smtClean="0"/>
              <a:t> </a:t>
            </a:r>
            <a:r>
              <a:rPr lang="ko-KR" altLang="en-US" sz="2300" dirty="0" smtClean="0"/>
              <a:t>올림픽 정식종목으로</a:t>
            </a:r>
            <a:r>
              <a:rPr lang="en-US" altLang="ko-KR" sz="2300" dirty="0" smtClean="0"/>
              <a:t>, </a:t>
            </a:r>
            <a:r>
              <a:rPr lang="ko-KR" altLang="en-US" sz="2300" dirty="0"/>
              <a:t>정해진 기문을 통과하면서 </a:t>
            </a:r>
            <a:r>
              <a:rPr lang="ko-KR" altLang="en-US" sz="2300" dirty="0" smtClean="0"/>
              <a:t>최단 </a:t>
            </a:r>
            <a:r>
              <a:rPr lang="ko-KR" altLang="en-US" sz="2300" dirty="0" err="1" smtClean="0"/>
              <a:t>시간내에</a:t>
            </a:r>
            <a:r>
              <a:rPr lang="ko-KR" altLang="en-US" sz="2300" dirty="0" smtClean="0"/>
              <a:t> </a:t>
            </a:r>
            <a:r>
              <a:rPr lang="ko-KR" altLang="en-US" sz="2300" dirty="0" err="1"/>
              <a:t>골라인을</a:t>
            </a:r>
            <a:r>
              <a:rPr lang="ko-KR" altLang="en-US" sz="2300" dirty="0"/>
              <a:t> 통과한 </a:t>
            </a:r>
            <a:r>
              <a:rPr lang="ko-KR" altLang="en-US" sz="2300" dirty="0" err="1"/>
              <a:t>보더가</a:t>
            </a:r>
            <a:r>
              <a:rPr lang="ko-KR" altLang="en-US" sz="2300" dirty="0"/>
              <a:t> </a:t>
            </a:r>
            <a:r>
              <a:rPr lang="ko-KR" altLang="en-US" sz="2300" dirty="0" smtClean="0"/>
              <a:t>우승함</a:t>
            </a:r>
            <a:endParaRPr lang="en-US" altLang="ko-KR" sz="2300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보드크로스</a:t>
            </a:r>
            <a:r>
              <a:rPr lang="en-US" altLang="ko-KR" sz="2300" dirty="0" smtClean="0"/>
              <a:t>:</a:t>
            </a:r>
            <a:r>
              <a:rPr lang="ko-KR" altLang="en-US" sz="2300" dirty="0"/>
              <a:t> 진흙탕에서의 </a:t>
            </a:r>
            <a:r>
              <a:rPr lang="ko-KR" altLang="en-US" sz="2300" dirty="0" err="1"/>
              <a:t>모터싸이클</a:t>
            </a:r>
            <a:r>
              <a:rPr lang="ko-KR" altLang="en-US" sz="2300" dirty="0"/>
              <a:t> 경기를 연상하시면 되겠네요</a:t>
            </a:r>
            <a:r>
              <a:rPr lang="en-US" altLang="ko-KR" sz="2300" dirty="0"/>
              <a:t>. </a:t>
            </a:r>
            <a:r>
              <a:rPr lang="ko-KR" altLang="en-US" sz="2300" dirty="0" err="1"/>
              <a:t>여러명의</a:t>
            </a:r>
            <a:r>
              <a:rPr lang="ko-KR" altLang="en-US" sz="2300" dirty="0"/>
              <a:t> 주자가 출발해서 정해진 코스를 통과하게 되나 코스의 상태나 난이도로 보면 조금 </a:t>
            </a:r>
            <a:r>
              <a:rPr lang="ko-KR" altLang="en-US" sz="2300" dirty="0" smtClean="0"/>
              <a:t>위험함</a:t>
            </a:r>
            <a:endParaRPr lang="en-US" altLang="ko-KR" sz="2300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ko-KR" altLang="en-US" sz="2300" b="1" dirty="0" smtClean="0"/>
              <a:t>슬로프스타일</a:t>
            </a:r>
            <a:r>
              <a:rPr lang="en-US" altLang="ko-KR" sz="2300" dirty="0" smtClean="0"/>
              <a:t>:</a:t>
            </a:r>
            <a:r>
              <a:rPr lang="en-US" altLang="ko-KR" sz="2300" b="1" dirty="0" smtClean="0"/>
              <a:t> </a:t>
            </a:r>
            <a:r>
              <a:rPr lang="ko-KR" altLang="en-US" sz="2300" dirty="0"/>
              <a:t> 현재 가장 </a:t>
            </a:r>
            <a:r>
              <a:rPr lang="ko-KR" altLang="en-US" sz="2300" dirty="0" smtClean="0"/>
              <a:t>인기 있는 </a:t>
            </a:r>
            <a:r>
              <a:rPr lang="ko-KR" altLang="en-US" sz="2300" dirty="0"/>
              <a:t>경기라고 해도 과언은 </a:t>
            </a:r>
            <a:r>
              <a:rPr lang="ko-KR" altLang="en-US" sz="2300" dirty="0" smtClean="0"/>
              <a:t>아님 </a:t>
            </a:r>
            <a:r>
              <a:rPr lang="ko-KR" altLang="en-US" sz="2300" dirty="0" err="1" smtClean="0"/>
              <a:t>점프대</a:t>
            </a:r>
            <a:r>
              <a:rPr lang="en-US" altLang="ko-KR" sz="2300" dirty="0"/>
              <a:t>, </a:t>
            </a:r>
            <a:r>
              <a:rPr lang="ko-KR" altLang="en-US" sz="2300" dirty="0" smtClean="0"/>
              <a:t>레일 등이 </a:t>
            </a:r>
            <a:r>
              <a:rPr lang="ko-KR" altLang="en-US" sz="2300" dirty="0"/>
              <a:t>복합적으로 형성되어있고 </a:t>
            </a:r>
            <a:r>
              <a:rPr lang="ko-KR" altLang="en-US" sz="2300" dirty="0" err="1"/>
              <a:t>보더는</a:t>
            </a:r>
            <a:r>
              <a:rPr lang="ko-KR" altLang="en-US" sz="2300" dirty="0"/>
              <a:t> 자기 취향에 맞게 연출하면서 </a:t>
            </a:r>
            <a:r>
              <a:rPr lang="ko-KR" altLang="en-US" sz="2300" dirty="0" smtClean="0"/>
              <a:t>내려옴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ko-KR" altLang="en-US" sz="2300" b="1" dirty="0" err="1" smtClean="0">
                <a:latin typeface="+mn-ea"/>
              </a:rPr>
              <a:t>듀얼슬라럼</a:t>
            </a:r>
            <a:r>
              <a:rPr lang="en-US" altLang="ko-KR" sz="2300" dirty="0" smtClean="0">
                <a:latin typeface="+mn-ea"/>
              </a:rPr>
              <a:t>: </a:t>
            </a:r>
            <a:r>
              <a:rPr lang="ko-KR" altLang="en-US" sz="2300" dirty="0">
                <a:latin typeface="+mn-ea"/>
              </a:rPr>
              <a:t>알파인 경기의 일종</a:t>
            </a:r>
            <a:r>
              <a:rPr lang="en-US" altLang="ko-KR" sz="2300" dirty="0">
                <a:latin typeface="+mn-ea"/>
              </a:rPr>
              <a:t>. </a:t>
            </a:r>
            <a:r>
              <a:rPr lang="ko-KR" altLang="en-US" sz="2300" dirty="0">
                <a:latin typeface="+mn-ea"/>
              </a:rPr>
              <a:t>개인이 활주하는 것이 아니라 좌우로 평행한 코스 </a:t>
            </a:r>
            <a:r>
              <a:rPr lang="en-US" altLang="ko-KR" sz="2300" dirty="0">
                <a:latin typeface="+mn-ea"/>
              </a:rPr>
              <a:t>2</a:t>
            </a:r>
            <a:r>
              <a:rPr lang="ko-KR" altLang="en-US" sz="2300" dirty="0" smtClean="0">
                <a:latin typeface="+mn-ea"/>
              </a:rPr>
              <a:t>개가 똑같이 </a:t>
            </a:r>
            <a:r>
              <a:rPr lang="ko-KR" altLang="en-US" sz="2300" dirty="0">
                <a:latin typeface="+mn-ea"/>
              </a:rPr>
              <a:t>사면상에 만들어져 있어 두 선수가 각각의 코스를 동시에 </a:t>
            </a:r>
            <a:r>
              <a:rPr lang="ko-KR" altLang="en-US" sz="2300" dirty="0" smtClean="0">
                <a:latin typeface="+mn-ea"/>
              </a:rPr>
              <a:t>스타트해서 빠르기를 </a:t>
            </a:r>
            <a:r>
              <a:rPr lang="ko-KR" altLang="en-US" sz="2300" dirty="0">
                <a:latin typeface="+mn-ea"/>
              </a:rPr>
              <a:t>경주하는 </a:t>
            </a:r>
            <a:r>
              <a:rPr lang="ko-KR" altLang="en-US" sz="2300" dirty="0" err="1">
                <a:latin typeface="+mn-ea"/>
              </a:rPr>
              <a:t>슬라럼</a:t>
            </a:r>
            <a:r>
              <a:rPr lang="ko-KR" altLang="en-US" sz="2300" dirty="0">
                <a:latin typeface="+mn-ea"/>
              </a:rPr>
              <a:t> 레이스 </a:t>
            </a:r>
            <a:endParaRPr lang="en-US" altLang="ko-KR" sz="2300" dirty="0" smtClean="0">
              <a:latin typeface="+mn-ea"/>
            </a:endParaRPr>
          </a:p>
          <a:p>
            <a:endParaRPr lang="en-US" altLang="ko-KR" sz="2300" dirty="0" smtClean="0">
              <a:latin typeface="+mn-ea"/>
            </a:endParaRPr>
          </a:p>
          <a:p>
            <a:pPr fontAlgn="t"/>
            <a:r>
              <a:rPr lang="ko-KR" altLang="en-US" sz="2400" b="1" dirty="0" err="1" smtClean="0"/>
              <a:t>하이파이프</a:t>
            </a:r>
            <a:r>
              <a:rPr lang="ko-KR" altLang="en-US" sz="2400" b="1" dirty="0" smtClean="0"/>
              <a:t> 경기</a:t>
            </a:r>
            <a:r>
              <a:rPr lang="en-US" altLang="ko-KR" sz="2400" b="1" dirty="0" smtClean="0"/>
              <a:t>: </a:t>
            </a:r>
            <a:r>
              <a:rPr lang="ko-KR" altLang="en-US" sz="2400" dirty="0" err="1" smtClean="0"/>
              <a:t>반원통형</a:t>
            </a:r>
            <a:r>
              <a:rPr lang="ko-KR" altLang="en-US" sz="2400" dirty="0" smtClean="0"/>
              <a:t> 전용코스에서 테크닉을 다루는 것으로 </a:t>
            </a:r>
            <a:r>
              <a:rPr lang="en-US" altLang="ko-KR" sz="2400" dirty="0" smtClean="0"/>
              <a:t>5</a:t>
            </a:r>
            <a:r>
              <a:rPr lang="ko-KR" altLang="en-US" sz="2400" dirty="0" err="1" smtClean="0"/>
              <a:t>명내지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명의 테크닉 심판관이 </a:t>
            </a:r>
            <a:r>
              <a:rPr lang="ko-KR" altLang="en-US" sz="2400" dirty="0" err="1" smtClean="0"/>
              <a:t>스피드감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박력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에어의 높이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기술의 난이도 등으로 </a:t>
            </a:r>
            <a:r>
              <a:rPr lang="en-US" altLang="ko-KR" sz="2400" dirty="0" smtClean="0"/>
              <a:t>100</a:t>
            </a:r>
            <a:r>
              <a:rPr lang="ko-KR" altLang="en-US" sz="2400" dirty="0" smtClean="0"/>
              <a:t>점 만점으로 채점해 </a:t>
            </a:r>
            <a:r>
              <a:rPr lang="ko-KR" altLang="en-US" sz="2400" dirty="0"/>
              <a:t>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하프파이프 경기는 공식연습 후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단계방식 의 예선을 거쳐 통상 남자 상위 </a:t>
            </a:r>
            <a:r>
              <a:rPr lang="en-US" altLang="ko-KR" sz="2400" dirty="0" smtClean="0"/>
              <a:t>16</a:t>
            </a:r>
            <a:r>
              <a:rPr lang="ko-KR" altLang="en-US" sz="2400" dirty="0" smtClean="0"/>
              <a:t>명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여자 상위 </a:t>
            </a:r>
            <a:r>
              <a:rPr lang="en-US" altLang="ko-KR" sz="2400" dirty="0" smtClean="0"/>
              <a:t>8</a:t>
            </a:r>
            <a:r>
              <a:rPr lang="ko-KR" altLang="en-US" sz="2400" dirty="0" smtClean="0"/>
              <a:t>명이 결승에 </a:t>
            </a:r>
            <a:r>
              <a:rPr lang="ko-KR" altLang="en-US" sz="2400" dirty="0" smtClean="0"/>
              <a:t>진출하고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결승에는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회 시도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합계점수로 </a:t>
            </a:r>
            <a:r>
              <a:rPr lang="ko-KR" altLang="en-US" sz="2400" dirty="0" smtClean="0"/>
              <a:t>순위가 결정됨</a:t>
            </a:r>
            <a:endParaRPr lang="ko-KR" altLang="en-US" sz="2300" dirty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00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/>
              <a:t>Ⅲ.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71708" y="2420888"/>
            <a:ext cx="8229600" cy="391703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ko-KR" altLang="en-US" sz="2400" dirty="0" err="1" smtClean="0"/>
              <a:t>표고차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및 경사도를 갖추고 있어야 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/>
              <a:t>선수가 최고 속도를 낼 수 있어야 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/>
              <a:t>다양한 스키기술을 구사하면서 회전반경이 바뀌면 진행방향도 함께 바뀌어지도록 설계해야 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 fontAlgn="base"/>
            <a:endParaRPr lang="en-US" altLang="ko-KR" sz="2400" dirty="0"/>
          </a:p>
          <a:p>
            <a:pPr fontAlgn="base"/>
            <a:r>
              <a:rPr lang="ko-KR" altLang="en-US" sz="2400" dirty="0" smtClean="0"/>
              <a:t>코스는 </a:t>
            </a:r>
            <a:r>
              <a:rPr lang="ko-KR" altLang="en-US" sz="2400" dirty="0"/>
              <a:t>실력이 없거나 보통인 선수에게 유리하지 않도록</a:t>
            </a:r>
            <a:endParaRPr lang="en-US" altLang="ko-KR" sz="2400" dirty="0"/>
          </a:p>
          <a:p>
            <a:pPr fontAlgn="t">
              <a:buNone/>
            </a:pPr>
            <a:r>
              <a:rPr lang="en-US" altLang="ko-KR" sz="2400" dirty="0"/>
              <a:t>  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균형 </a:t>
            </a:r>
            <a:r>
              <a:rPr lang="ko-KR" altLang="en-US" sz="2400" dirty="0"/>
              <a:t>잡혀야 </a:t>
            </a:r>
            <a:r>
              <a:rPr lang="ko-KR" altLang="en-US" sz="2400" dirty="0" smtClean="0"/>
              <a:t>함</a:t>
            </a:r>
            <a:endParaRPr lang="en-US" altLang="ko-KR" sz="2400" dirty="0" smtClean="0"/>
          </a:p>
          <a:p>
            <a:pPr fontAlgn="t">
              <a:buNone/>
            </a:pP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멋지고 </a:t>
            </a:r>
            <a:r>
              <a:rPr lang="ko-KR" altLang="en-US" sz="2400" dirty="0"/>
              <a:t>정확한 회전동작을 연속적으로 구사할 수 있도록</a:t>
            </a:r>
            <a:endParaRPr lang="en-US" altLang="ko-KR" sz="2400" dirty="0"/>
          </a:p>
          <a:p>
            <a:pPr fontAlgn="t"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설계해야 함</a:t>
            </a:r>
            <a:endParaRPr lang="en-US" altLang="ko-KR" sz="24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492685" y="1469975"/>
            <a:ext cx="2850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None/>
            </a:pPr>
            <a:r>
              <a:rPr lang="ko-KR" altLang="en-US" sz="2400" b="1" dirty="0"/>
              <a:t>코스의 일반적 특성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12055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Ⅲ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t">
              <a:buNone/>
            </a:pPr>
            <a:r>
              <a:rPr lang="ko-KR" altLang="en-US" dirty="0" smtClean="0"/>
              <a:t>  </a:t>
            </a:r>
            <a:r>
              <a:rPr lang="ko-KR" altLang="en-US" b="1" dirty="0" smtClean="0"/>
              <a:t> 장소</a:t>
            </a:r>
            <a:endParaRPr lang="en-US" altLang="ko-KR" b="1" dirty="0" smtClean="0"/>
          </a:p>
          <a:p>
            <a:pPr fontAlgn="t">
              <a:buNone/>
            </a:pPr>
            <a:endParaRPr lang="ko-KR" altLang="en-US" b="1" dirty="0" smtClean="0"/>
          </a:p>
          <a:p>
            <a:pPr fontAlgn="t"/>
            <a:r>
              <a:rPr lang="ko-KR" altLang="en-US" dirty="0" smtClean="0"/>
              <a:t>선수들이 연습할 수 있도록 적어도 경기 시작 하루 전에 정비가 끝나야 </a:t>
            </a:r>
            <a:r>
              <a:rPr lang="ko-KR" altLang="en-US" dirty="0"/>
              <a:t>함</a:t>
            </a:r>
            <a:endParaRPr lang="en-US" altLang="ko-KR" dirty="0" smtClean="0"/>
          </a:p>
          <a:p>
            <a:pPr fontAlgn="t"/>
            <a:endParaRPr lang="en-US" altLang="ko-KR" dirty="0" smtClean="0"/>
          </a:p>
          <a:p>
            <a:pPr fontAlgn="t"/>
            <a:r>
              <a:rPr lang="ko-KR" altLang="en-US" dirty="0" smtClean="0"/>
              <a:t>낙차</a:t>
            </a:r>
            <a:r>
              <a:rPr lang="en-US" altLang="ko-KR" dirty="0" smtClean="0"/>
              <a:t>(drip in)</a:t>
            </a:r>
            <a:r>
              <a:rPr lang="ko-KR" altLang="en-US" dirty="0" smtClean="0"/>
              <a:t>는 선수로 하여금 적절한 속도로 하이파이프 속으로 진입할 수 있도록 해줌</a:t>
            </a:r>
            <a:endParaRPr lang="en-US" altLang="ko-KR" dirty="0"/>
          </a:p>
          <a:p>
            <a:pPr fontAlgn="t"/>
            <a:endParaRPr lang="en-US" altLang="ko-KR" dirty="0" smtClean="0"/>
          </a:p>
          <a:p>
            <a:pPr fontAlgn="t"/>
            <a:r>
              <a:rPr lang="ko-KR" altLang="en-US" dirty="0" smtClean="0"/>
              <a:t>낙차</a:t>
            </a:r>
            <a:r>
              <a:rPr lang="en-US" altLang="ko-KR" dirty="0" smtClean="0"/>
              <a:t>(drop in)</a:t>
            </a:r>
            <a:r>
              <a:rPr lang="ko-KR" altLang="en-US" dirty="0" smtClean="0"/>
              <a:t>을 위한 접근 램프는 도약대로서 사용될 수 없음</a:t>
            </a:r>
            <a:endParaRPr lang="en-US" altLang="ko-KR" dirty="0" smtClean="0"/>
          </a:p>
          <a:p>
            <a:pPr fontAlgn="t"/>
            <a:endParaRPr lang="en-US" altLang="ko-KR" dirty="0" smtClean="0"/>
          </a:p>
          <a:p>
            <a:pPr fontAlgn="t"/>
            <a:r>
              <a:rPr lang="ko-KR" altLang="en-US" dirty="0" smtClean="0"/>
              <a:t>하프파이프 장소는 상기 기술된 규격에 일치해야 </a:t>
            </a:r>
            <a:r>
              <a:rPr lang="ko-KR" altLang="en-US" dirty="0"/>
              <a:t>함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6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Ⅲ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 descr="곤지암슬로프.jpg 다운로드 (50.8 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700808"/>
            <a:ext cx="2143140" cy="4286280"/>
          </a:xfrm>
          <a:prstGeom prst="rect">
            <a:avLst/>
          </a:prstGeom>
          <a:noFill/>
        </p:spPr>
      </p:pic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2771800" y="1724982"/>
            <a:ext cx="5757874" cy="4525963"/>
          </a:xfrm>
        </p:spPr>
        <p:txBody>
          <a:bodyPr/>
          <a:lstStyle/>
          <a:p>
            <a:pPr fontAlgn="t">
              <a:buNone/>
            </a:pPr>
            <a:r>
              <a:rPr lang="ko-KR" altLang="en-US" b="1" dirty="0" smtClean="0"/>
              <a:t>  </a:t>
            </a:r>
            <a:r>
              <a:rPr lang="ko-KR" altLang="en-US" sz="2300" b="1" dirty="0" smtClean="0"/>
              <a:t> </a:t>
            </a:r>
            <a:r>
              <a:rPr lang="ko-KR" altLang="en-US" sz="2300" b="1" dirty="0" err="1" smtClean="0"/>
              <a:t>최소폭</a:t>
            </a:r>
            <a:endParaRPr lang="ko-KR" altLang="en-US" sz="2300" b="1" dirty="0" smtClean="0"/>
          </a:p>
          <a:p>
            <a:pPr fontAlgn="t">
              <a:buNone/>
            </a:pPr>
            <a:r>
              <a:rPr lang="ko-KR" altLang="en-US" sz="2300" dirty="0" smtClean="0"/>
              <a:t>   두 경기를 같은 슬로프에서 실시한다면</a:t>
            </a:r>
            <a:r>
              <a:rPr lang="en-US" altLang="ko-KR" sz="2300" dirty="0" smtClean="0"/>
              <a:t> </a:t>
            </a:r>
            <a:r>
              <a:rPr lang="ko-KR" altLang="en-US" sz="2300" dirty="0" smtClean="0"/>
              <a:t>코스의 폭은 최소한 </a:t>
            </a:r>
            <a:r>
              <a:rPr lang="en-US" altLang="ko-KR" sz="2300" dirty="0" smtClean="0"/>
              <a:t>40m </a:t>
            </a:r>
            <a:r>
              <a:rPr lang="ko-KR" altLang="en-US" sz="2300" dirty="0" smtClean="0"/>
              <a:t>넓이가 되어야 </a:t>
            </a:r>
            <a:r>
              <a:rPr lang="ko-KR" altLang="en-US" sz="2300" dirty="0"/>
              <a:t>함</a:t>
            </a:r>
            <a:r>
              <a:rPr lang="en-US" altLang="ko-KR" sz="2300" dirty="0" smtClean="0"/>
              <a:t> </a:t>
            </a:r>
          </a:p>
          <a:p>
            <a:pPr fontAlgn="t">
              <a:buNone/>
            </a:pPr>
            <a:r>
              <a:rPr lang="en-US" altLang="ko-KR" sz="2300" dirty="0"/>
              <a:t> </a:t>
            </a:r>
            <a:r>
              <a:rPr lang="en-US" altLang="ko-KR" sz="2300" dirty="0" smtClean="0"/>
              <a:t>  </a:t>
            </a:r>
          </a:p>
          <a:p>
            <a:pPr fontAlgn="t">
              <a:buNone/>
            </a:pPr>
            <a:r>
              <a:rPr lang="en-US" altLang="ko-KR" sz="2300" dirty="0"/>
              <a:t> </a:t>
            </a:r>
            <a:r>
              <a:rPr lang="en-US" altLang="ko-KR" sz="2300" dirty="0" smtClean="0"/>
              <a:t>  </a:t>
            </a:r>
            <a:r>
              <a:rPr lang="ko-KR" altLang="en-US" sz="2300" dirty="0" smtClean="0"/>
              <a:t>특별한 경우 감독관은 코스의 폭이 좁은 지역에 대해 예외로 인정할 수 있음</a:t>
            </a:r>
            <a:endParaRPr lang="en-US" altLang="ko-KR" sz="2300" dirty="0"/>
          </a:p>
          <a:p>
            <a:pPr fontAlgn="t">
              <a:buNone/>
            </a:pPr>
            <a:r>
              <a:rPr lang="en-US" altLang="ko-KR" sz="2300" dirty="0" smtClean="0"/>
              <a:t>   </a:t>
            </a:r>
          </a:p>
          <a:p>
            <a:pPr fontAlgn="t">
              <a:buNone/>
            </a:pPr>
            <a:r>
              <a:rPr lang="en-US" altLang="ko-KR" sz="2300" dirty="0"/>
              <a:t> </a:t>
            </a:r>
            <a:r>
              <a:rPr lang="en-US" altLang="ko-KR" sz="2300" dirty="0" smtClean="0"/>
              <a:t>  </a:t>
            </a:r>
            <a:r>
              <a:rPr lang="ko-KR" altLang="en-US" sz="2300" dirty="0" smtClean="0"/>
              <a:t>만일 </a:t>
            </a:r>
            <a:r>
              <a:rPr lang="en-US" altLang="ko-KR" sz="2300" dirty="0" smtClean="0"/>
              <a:t>2</a:t>
            </a:r>
            <a:r>
              <a:rPr lang="ko-KR" altLang="en-US" sz="2300" dirty="0" smtClean="0"/>
              <a:t>차전 경기를 첫 번째 트랙에 </a:t>
            </a:r>
            <a:r>
              <a:rPr lang="ko-KR" altLang="en-US" sz="2300" dirty="0" err="1" smtClean="0"/>
              <a:t>재설치할</a:t>
            </a:r>
            <a:r>
              <a:rPr lang="ko-KR" altLang="en-US" sz="2300" dirty="0" smtClean="0"/>
              <a:t> 경우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최소한 폭은 </a:t>
            </a:r>
            <a:r>
              <a:rPr lang="en-US" altLang="ko-KR" sz="2300" dirty="0" smtClean="0"/>
              <a:t>20m</a:t>
            </a:r>
            <a:r>
              <a:rPr lang="ko-KR" altLang="en-US" sz="2300" dirty="0" smtClean="0"/>
              <a:t>이어야 </a:t>
            </a:r>
            <a:r>
              <a:rPr lang="ko-KR" altLang="en-US" sz="2300" dirty="0"/>
              <a:t>함</a:t>
            </a:r>
            <a:endParaRPr lang="en-US" altLang="ko-KR" sz="2300" dirty="0" smtClean="0"/>
          </a:p>
          <a:p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7072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Ⅲ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스노보드 경기방법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내용 개체 틀 3" descr="dfdf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2776"/>
            <a:ext cx="7834957" cy="5337469"/>
          </a:xfrm>
        </p:spPr>
      </p:pic>
    </p:spTree>
    <p:extLst>
      <p:ext uri="{BB962C8B-B14F-4D97-AF65-F5344CB8AC3E}">
        <p14:creationId xmlns:p14="http://schemas.microsoft.com/office/powerpoint/2010/main" val="2763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5"/>
          <p:cNvSpPr>
            <a:spLocks noChangeArrowheads="1" noChangeShapeType="1" noTextEdit="1"/>
          </p:cNvSpPr>
          <p:nvPr/>
        </p:nvSpPr>
        <p:spPr bwMode="gray">
          <a:xfrm>
            <a:off x="199551" y="6041606"/>
            <a:ext cx="2375594" cy="545703"/>
          </a:xfrm>
          <a:prstGeom prst="rect">
            <a:avLst/>
          </a:prstGeom>
        </p:spPr>
        <p:txBody>
          <a:bodyPr wrap="none" lIns="80147" tIns="40074" rIns="80147" bIns="40074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25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25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I. </a:t>
            </a:r>
            <a:r>
              <a:rPr lang="ko-KR" altLang="en-US" b="1" dirty="0" smtClean="0"/>
              <a:t>스노보드의 역사 및 장비 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14216" y="1484784"/>
            <a:ext cx="7840768" cy="2592288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300" b="1" dirty="0" smtClean="0"/>
              <a:t>1959</a:t>
            </a:r>
            <a:r>
              <a:rPr lang="ko-KR" altLang="en-US" sz="2300" b="1" dirty="0" smtClean="0"/>
              <a:t>년</a:t>
            </a:r>
            <a:r>
              <a:rPr lang="ko-KR" altLang="en-US" sz="2300" dirty="0" smtClean="0"/>
              <a:t> 미국에서 눈 속에서 깊은 산중의 눈 속에서 사냥을 하던 사냥꾼들이 산을 내려오기 위해 사용한 막대와 끈을 앞부분에 부착한 판이 스노보드의 시작</a:t>
            </a:r>
            <a:endParaRPr lang="en-US" altLang="ko-KR" sz="2300" dirty="0" smtClean="0"/>
          </a:p>
          <a:p>
            <a:pPr fontAlgn="base"/>
            <a:endParaRPr lang="en-US" altLang="ko-KR" sz="2300" b="1" dirty="0" smtClean="0"/>
          </a:p>
          <a:p>
            <a:pPr fontAlgn="base"/>
            <a:r>
              <a:rPr lang="en-US" altLang="ko-KR" sz="2300" b="1" dirty="0" smtClean="0"/>
              <a:t>1960</a:t>
            </a:r>
            <a:r>
              <a:rPr lang="ko-KR" altLang="en-US" sz="2300" b="1" dirty="0" smtClean="0"/>
              <a:t>년</a:t>
            </a:r>
            <a:r>
              <a:rPr lang="en-US" altLang="ko-KR" sz="2300" dirty="0" smtClean="0"/>
              <a:t>: </a:t>
            </a:r>
            <a:r>
              <a:rPr lang="ko-KR" altLang="en-US" sz="2300" dirty="0" smtClean="0"/>
              <a:t>미국에서 스포츠 도구로 진화하였고 초기에는 합판이나 플라스틱을 이용함</a:t>
            </a:r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3024336" cy="21878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74439"/>
            <a:ext cx="3096344" cy="219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I. </a:t>
            </a:r>
            <a:r>
              <a:rPr lang="ko-KR" altLang="en-US" b="1" dirty="0" smtClean="0"/>
              <a:t>스노보드의 역사 및 장비 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473075" y="141277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b="1" dirty="0" smtClean="0">
                <a:latin typeface="+mn-ea"/>
              </a:rPr>
              <a:t>1965</a:t>
            </a:r>
            <a:r>
              <a:rPr lang="ko-KR" altLang="en-US" sz="2300" b="1" dirty="0" smtClean="0">
                <a:latin typeface="+mn-ea"/>
              </a:rPr>
              <a:t>년</a:t>
            </a:r>
            <a:r>
              <a:rPr lang="en-US" altLang="ko-KR" sz="2300" dirty="0" smtClean="0">
                <a:latin typeface="+mn-ea"/>
              </a:rPr>
              <a:t>: </a:t>
            </a:r>
            <a:r>
              <a:rPr lang="ko-KR" altLang="en-US" sz="2300" dirty="0" smtClean="0">
                <a:latin typeface="+mn-ea"/>
              </a:rPr>
              <a:t>미국의 </a:t>
            </a:r>
            <a:r>
              <a:rPr lang="ko-KR" altLang="en-US" sz="2300" dirty="0" err="1" smtClean="0">
                <a:latin typeface="+mn-ea"/>
              </a:rPr>
              <a:t>셔먼포펜</a:t>
            </a:r>
            <a:r>
              <a:rPr lang="en-US" altLang="ko-KR" sz="2300" dirty="0" smtClean="0">
                <a:latin typeface="+mn-ea"/>
              </a:rPr>
              <a:t>(Sherman </a:t>
            </a:r>
            <a:r>
              <a:rPr lang="en-US" altLang="ko-KR" sz="2300" dirty="0" err="1" smtClean="0">
                <a:latin typeface="+mn-ea"/>
              </a:rPr>
              <a:t>Poppen</a:t>
            </a:r>
            <a:r>
              <a:rPr lang="en-US" altLang="ko-KR" sz="2300" dirty="0" smtClean="0">
                <a:latin typeface="+mn-ea"/>
              </a:rPr>
              <a:t>)</a:t>
            </a:r>
            <a:r>
              <a:rPr lang="ko-KR" altLang="en-US" sz="2300" dirty="0" smtClean="0">
                <a:latin typeface="+mn-ea"/>
              </a:rPr>
              <a:t>이 </a:t>
            </a:r>
            <a:endParaRPr lang="en-US" altLang="ko-KR" sz="23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300" dirty="0" smtClean="0">
                <a:latin typeface="+mn-ea"/>
              </a:rPr>
              <a:t>              </a:t>
            </a:r>
            <a:r>
              <a:rPr lang="ko-KR" altLang="en-US" sz="2300" dirty="0" err="1" smtClean="0">
                <a:latin typeface="+mn-ea"/>
              </a:rPr>
              <a:t>스너퍼</a:t>
            </a:r>
            <a:r>
              <a:rPr lang="en-US" altLang="ko-KR" sz="2300" dirty="0" smtClean="0">
                <a:latin typeface="+mn-ea"/>
              </a:rPr>
              <a:t>(</a:t>
            </a:r>
            <a:r>
              <a:rPr lang="en-US" altLang="ko-KR" sz="2300" dirty="0" err="1" smtClean="0">
                <a:latin typeface="+mn-ea"/>
              </a:rPr>
              <a:t>Snurfer</a:t>
            </a:r>
            <a:r>
              <a:rPr lang="en-US" altLang="ko-KR" sz="2300" dirty="0" smtClean="0">
                <a:latin typeface="+mn-ea"/>
              </a:rPr>
              <a:t>)</a:t>
            </a:r>
            <a:r>
              <a:rPr lang="ko-KR" altLang="en-US" sz="2300" dirty="0" smtClean="0">
                <a:latin typeface="+mn-ea"/>
              </a:rPr>
              <a:t>를 발명했고</a:t>
            </a:r>
            <a:r>
              <a:rPr lang="en-US" altLang="ko-KR" sz="2300" dirty="0" smtClean="0">
                <a:latin typeface="+mn-ea"/>
              </a:rPr>
              <a:t> </a:t>
            </a:r>
            <a:r>
              <a:rPr lang="ko-KR" altLang="en-US" sz="2300" dirty="0" smtClean="0">
                <a:latin typeface="+mn-ea"/>
              </a:rPr>
              <a:t>많은 판매고를 기록함</a:t>
            </a:r>
            <a:endParaRPr lang="en-US" altLang="ko-KR" sz="2300" dirty="0" smtClean="0">
              <a:latin typeface="+mn-ea"/>
            </a:endParaRPr>
          </a:p>
          <a:p>
            <a:endParaRPr lang="en-US" altLang="ko-KR" sz="2300" dirty="0" smtClean="0">
              <a:latin typeface="+mn-ea"/>
            </a:endParaRPr>
          </a:p>
          <a:p>
            <a:r>
              <a:rPr lang="ko-KR" altLang="en-US" sz="2300" dirty="0" smtClean="0">
                <a:latin typeface="+mn-ea"/>
              </a:rPr>
              <a:t>대부분은 </a:t>
            </a:r>
            <a:r>
              <a:rPr lang="ko-KR" altLang="en-US" sz="2300" dirty="0" err="1" smtClean="0">
                <a:latin typeface="+mn-ea"/>
              </a:rPr>
              <a:t>스너퍼</a:t>
            </a:r>
            <a:r>
              <a:rPr lang="en-US" altLang="ko-KR" sz="2300" dirty="0" smtClean="0">
                <a:latin typeface="+mn-ea"/>
              </a:rPr>
              <a:t>(</a:t>
            </a:r>
            <a:r>
              <a:rPr lang="en-US" altLang="ko-KR" sz="2300" dirty="0" err="1" smtClean="0">
                <a:latin typeface="+mn-ea"/>
              </a:rPr>
              <a:t>Snurfer</a:t>
            </a:r>
            <a:r>
              <a:rPr lang="en-US" altLang="ko-KR" sz="2300" dirty="0" smtClean="0">
                <a:latin typeface="+mn-ea"/>
              </a:rPr>
              <a:t>)</a:t>
            </a:r>
            <a:r>
              <a:rPr lang="ko-KR" altLang="en-US" sz="2300" dirty="0" smtClean="0">
                <a:latin typeface="+mn-ea"/>
              </a:rPr>
              <a:t>를 스노보드의 시초로 봄</a:t>
            </a:r>
          </a:p>
          <a:p>
            <a:endParaRPr lang="ko-KR" altLang="en-US" sz="2300" dirty="0">
              <a:latin typeface="+mn-ea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752528" cy="299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I. </a:t>
            </a:r>
            <a:r>
              <a:rPr lang="ko-KR" altLang="en-US" b="1" dirty="0" smtClean="0"/>
              <a:t>스노보드의 역사 및 장비 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499769" y="1340768"/>
            <a:ext cx="8064896" cy="2448272"/>
          </a:xfrm>
        </p:spPr>
        <p:txBody>
          <a:bodyPr>
            <a:normAutofit/>
          </a:bodyPr>
          <a:lstStyle/>
          <a:p>
            <a:r>
              <a:rPr lang="en-US" altLang="ko-KR" sz="2200" b="1" dirty="0" smtClean="0"/>
              <a:t>1985</a:t>
            </a:r>
            <a:r>
              <a:rPr lang="ko-KR" altLang="en-US" sz="2200" b="1" dirty="0" smtClean="0"/>
              <a:t>년 </a:t>
            </a:r>
            <a:r>
              <a:rPr lang="en-US" altLang="ko-KR" sz="2200" b="1" dirty="0" smtClean="0"/>
              <a:t>:</a:t>
            </a:r>
            <a:r>
              <a:rPr lang="ko-KR" altLang="en-US" sz="2200" dirty="0" smtClean="0"/>
              <a:t> 최초의 스노보드 잡지 </a:t>
            </a:r>
            <a:r>
              <a:rPr lang="en-US" altLang="ko-KR" sz="2200" dirty="0" smtClean="0"/>
              <a:t>"ABSOLUTELY RADICAL"</a:t>
            </a:r>
            <a:r>
              <a:rPr lang="ko-KR" altLang="en-US" sz="2200" dirty="0" smtClean="0"/>
              <a:t>이 발행</a:t>
            </a:r>
            <a:r>
              <a:rPr lang="en-US" altLang="ko-KR" sz="2200" dirty="0" smtClean="0"/>
              <a:t> </a:t>
            </a:r>
          </a:p>
          <a:p>
            <a:r>
              <a:rPr lang="en-US" altLang="ko-KR" sz="2200" b="1" dirty="0" smtClean="0"/>
              <a:t>1997</a:t>
            </a:r>
            <a:r>
              <a:rPr lang="ko-KR" altLang="en-US" sz="2200" b="1" dirty="0" smtClean="0"/>
              <a:t>년 </a:t>
            </a:r>
            <a:r>
              <a:rPr lang="en-US" altLang="ko-KR" sz="2200" b="1" dirty="0" smtClean="0"/>
              <a:t>: </a:t>
            </a:r>
            <a:r>
              <a:rPr lang="ko-KR" altLang="en-US" sz="2200" dirty="0" smtClean="0"/>
              <a:t>최초의 </a:t>
            </a:r>
            <a:r>
              <a:rPr lang="en-US" altLang="ko-KR" sz="2200" dirty="0"/>
              <a:t>Winter X </a:t>
            </a:r>
            <a:r>
              <a:rPr lang="en-US" altLang="ko-KR" sz="2200" dirty="0" smtClean="0"/>
              <a:t>game</a:t>
            </a:r>
            <a:r>
              <a:rPr lang="ko-KR" altLang="en-US" sz="2200" dirty="0" smtClean="0"/>
              <a:t>이 </a:t>
            </a:r>
            <a:r>
              <a:rPr lang="en-US" altLang="ko-KR" sz="2200" dirty="0" smtClean="0"/>
              <a:t>ESPN</a:t>
            </a:r>
            <a:r>
              <a:rPr lang="ko-KR" altLang="en-US" sz="2200" dirty="0" smtClean="0"/>
              <a:t>의 기획하에 시작되어 올해까지 </a:t>
            </a:r>
            <a:r>
              <a:rPr lang="en-US" altLang="ko-KR" sz="2200" dirty="0" smtClean="0"/>
              <a:t>17</a:t>
            </a:r>
            <a:r>
              <a:rPr lang="ko-KR" altLang="en-US" sz="2200" dirty="0" smtClean="0"/>
              <a:t>회 개최됨</a:t>
            </a:r>
          </a:p>
          <a:p>
            <a:r>
              <a:rPr lang="en-US" altLang="ko-KR" sz="2200" b="1" dirty="0" smtClean="0"/>
              <a:t>1998</a:t>
            </a:r>
            <a:r>
              <a:rPr lang="ko-KR" altLang="en-US" sz="2200" b="1" dirty="0" smtClean="0"/>
              <a:t>년 </a:t>
            </a:r>
            <a:r>
              <a:rPr lang="en-US" altLang="ko-KR" sz="2200" b="1" dirty="0" smtClean="0"/>
              <a:t>:</a:t>
            </a:r>
            <a:r>
              <a:rPr lang="ko-KR" altLang="en-US" sz="2200" dirty="0" smtClean="0"/>
              <a:t> 스노보드가 최초로 올림픽 종목으로 채택되었고</a:t>
            </a:r>
            <a:r>
              <a:rPr lang="en-US" altLang="ko-KR" sz="2200" dirty="0" smtClean="0"/>
              <a:t> </a:t>
            </a:r>
            <a:r>
              <a:rPr lang="ko-KR" altLang="en-US" sz="2200" dirty="0" err="1" smtClean="0"/>
              <a:t>슬라럼과</a:t>
            </a:r>
            <a:r>
              <a:rPr lang="ko-KR" altLang="en-US" sz="2200" dirty="0" smtClean="0"/>
              <a:t> 하프파이프 경기가 동계올림픽에서 선보임</a:t>
            </a:r>
            <a:endParaRPr lang="en-US" altLang="ko-KR" sz="2200" dirty="0" smtClean="0"/>
          </a:p>
          <a:p>
            <a:endParaRPr lang="ko-KR" altLang="en-US" sz="2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1" y="3861048"/>
            <a:ext cx="3502425" cy="22103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631438" cy="20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I. </a:t>
            </a:r>
            <a:r>
              <a:rPr lang="ko-KR" altLang="en-US" b="1" dirty="0" smtClean="0"/>
              <a:t>스노보드의 역사 및 장비 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899592" y="4149080"/>
            <a:ext cx="7499176" cy="187220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최초의 스노보드 대회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- </a:t>
            </a:r>
            <a:r>
              <a:rPr lang="en-US" altLang="ko-KR" sz="2800" dirty="0"/>
              <a:t>World </a:t>
            </a:r>
            <a:r>
              <a:rPr lang="en-US" altLang="ko-KR" sz="2800" dirty="0" err="1" smtClean="0"/>
              <a:t>Snurfing</a:t>
            </a:r>
            <a:r>
              <a:rPr lang="en-US" altLang="ko-KR" sz="2800" dirty="0" smtClean="0"/>
              <a:t> Championship(1979)</a:t>
            </a:r>
          </a:p>
          <a:p>
            <a:pPr marL="0" indent="0">
              <a:buNone/>
            </a:pPr>
            <a:endParaRPr lang="ko-KR" altLang="en-US" sz="1200" dirty="0" smtClean="0"/>
          </a:p>
          <a:p>
            <a:r>
              <a:rPr lang="ko-KR" altLang="en-US" sz="2800" dirty="0" smtClean="0"/>
              <a:t>최초의 하프파이프가 이때 등장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7730"/>
            <a:ext cx="3096345" cy="2349136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5076056" y="2391874"/>
            <a:ext cx="2550786" cy="60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dirty="0" smtClean="0"/>
              <a:t>&lt;&lt; </a:t>
            </a:r>
            <a:r>
              <a:rPr lang="ko-KR" altLang="en-US" sz="2800" dirty="0" smtClean="0"/>
              <a:t>하프파이프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70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412776"/>
            <a:ext cx="1650653" cy="504056"/>
          </a:xfrm>
        </p:spPr>
        <p:txBody>
          <a:bodyPr>
            <a:normAutofit/>
          </a:bodyPr>
          <a:lstStyle/>
          <a:p>
            <a:r>
              <a:rPr lang="ko-KR" altLang="en-US" sz="2200" b="1" dirty="0" smtClean="0"/>
              <a:t>스노보드</a:t>
            </a:r>
            <a:endParaRPr lang="en-US" altLang="ko-KR" sz="2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789" y="1844824"/>
            <a:ext cx="7467600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1650653" cy="504056"/>
          </a:xfrm>
        </p:spPr>
        <p:txBody>
          <a:bodyPr>
            <a:normAutofit/>
          </a:bodyPr>
          <a:lstStyle/>
          <a:p>
            <a:r>
              <a:rPr lang="ko-KR" altLang="en-US" sz="2200" b="1" smtClean="0"/>
              <a:t>스노보드</a:t>
            </a:r>
            <a:endParaRPr lang="en-US" altLang="ko-KR" sz="22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20" y="2636912"/>
            <a:ext cx="62769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72808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/>
              <a:t>II. </a:t>
            </a:r>
            <a:r>
              <a:rPr lang="ko-KR" altLang="en-US" b="1" dirty="0" smtClean="0"/>
              <a:t>스노보드의 기초</a:t>
            </a:r>
            <a:endParaRPr lang="ko-KR" altLang="en-US" b="1" dirty="0"/>
          </a:p>
        </p:txBody>
      </p:sp>
      <p:sp>
        <p:nvSpPr>
          <p:cNvPr id="4" name="AutoShape 2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로키산맥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73075" y="1844824"/>
            <a:ext cx="1650653" cy="504056"/>
          </a:xfrm>
        </p:spPr>
        <p:txBody>
          <a:bodyPr>
            <a:normAutofit/>
          </a:bodyPr>
          <a:lstStyle/>
          <a:p>
            <a:r>
              <a:rPr lang="ko-KR" altLang="en-US" sz="2200" b="1" smtClean="0"/>
              <a:t>스노보드</a:t>
            </a:r>
            <a:endParaRPr lang="en-US" altLang="ko-KR" sz="2200" b="1" dirty="0" smtClean="0"/>
          </a:p>
        </p:txBody>
      </p:sp>
      <p:pic>
        <p:nvPicPr>
          <p:cNvPr id="3074" name="Picture 2" descr="스노보드 본문 이미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34" y="2708920"/>
            <a:ext cx="59780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660</Words>
  <Application>Microsoft Office PowerPoint</Application>
  <PresentationFormat>화면 슬라이드 쇼(4:3)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Contents</vt:lpstr>
      <vt:lpstr>I. 스노보드의 역사 및 장비 </vt:lpstr>
      <vt:lpstr>I. 스노보드의 역사 및 장비 </vt:lpstr>
      <vt:lpstr>I. 스노보드의 역사 및 장비 </vt:lpstr>
      <vt:lpstr>I. 스노보드의 역사 및 장비 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II. 스노보드의 기초</vt:lpstr>
      <vt:lpstr>Ⅲ. 스노보드 경기방법</vt:lpstr>
      <vt:lpstr>Ⅲ. 스노보드 경기방법</vt:lpstr>
      <vt:lpstr>Ⅲ. 스노보드 경기방법</vt:lpstr>
      <vt:lpstr>Ⅲ. 스노보드 경기방법</vt:lpstr>
      <vt:lpstr>Ⅲ. 스노보드 경기방법</vt:lpstr>
      <vt:lpstr>Ⅲ. 스노보드 경기방법</vt:lpstr>
      <vt:lpstr>Ⅲ. 스노보드 경기방법</vt:lpstr>
      <vt:lpstr>Ⅲ. 스노보드 경기방법</vt:lpstr>
      <vt:lpstr>PowerPoint 프레젠테이션</vt:lpstr>
    </vt:vector>
  </TitlesOfParts>
  <Company>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현대사회와 스포츠</dc:title>
  <dc:creator>user</dc:creator>
  <cp:lastModifiedBy>user</cp:lastModifiedBy>
  <cp:revision>263</cp:revision>
  <cp:lastPrinted>2015-09-11T02:07:08Z</cp:lastPrinted>
  <dcterms:created xsi:type="dcterms:W3CDTF">2011-06-22T05:46:55Z</dcterms:created>
  <dcterms:modified xsi:type="dcterms:W3CDTF">2015-10-23T00:25:00Z</dcterms:modified>
</cp:coreProperties>
</file>