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handoutMasterIdLst>
    <p:handoutMasterId r:id="rId5"/>
  </p:handoutMasterIdLst>
  <p:sldIdLst>
    <p:sldId id="256" r:id="rId3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954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0EFD4-FD8C-4D2F-94D0-F034968C2960}" type="datetimeFigureOut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54208-BCC5-438E-9C6D-5078164A77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70814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F30E65-241F-4252-B529-34CC8ACD0144}" type="datetimeFigureOut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7AC862-9675-40AD-A2CE-BC26DA1509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57386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AC862-9675-40AD-A2CE-BC26DA1509CD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772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표 2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10235720"/>
              </p:ext>
            </p:extLst>
          </p:nvPr>
        </p:nvGraphicFramePr>
        <p:xfrm>
          <a:off x="683568" y="764704"/>
          <a:ext cx="7776864" cy="58326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92288"/>
                <a:gridCol w="2592288"/>
                <a:gridCol w="2592288"/>
              </a:tblGrid>
              <a:tr h="2936438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621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" name="TextBox 26"/>
          <p:cNvSpPr txBox="1"/>
          <p:nvPr userDrawn="1"/>
        </p:nvSpPr>
        <p:spPr>
          <a:xfrm>
            <a:off x="5940152" y="445947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브랜드명</a:t>
            </a:r>
            <a:r>
              <a:rPr lang="ko-KR" altLang="en-US" sz="1200" b="1" baseline="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altLang="ko-KR" sz="1200" b="1" baseline="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:</a:t>
            </a:r>
            <a:endParaRPr lang="en-US" altLang="ko-KR" sz="1200" b="1" dirty="0" smtClean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611560" y="6597352"/>
            <a:ext cx="1467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800" dirty="0" smtClean="0">
                <a:solidFill>
                  <a:schemeClr val="bg1">
                    <a:lumMod val="65000"/>
                  </a:schemeClr>
                </a:solidFill>
              </a:rPr>
              <a:t>2021 K</a:t>
            </a:r>
            <a:r>
              <a:rPr lang="ko-KR" altLang="en-US" sz="800" dirty="0" smtClean="0">
                <a:solidFill>
                  <a:schemeClr val="bg1">
                    <a:lumMod val="65000"/>
                  </a:schemeClr>
                </a:solidFill>
              </a:rPr>
              <a:t>패션오디션 일반부문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7020272" y="6597352"/>
            <a:ext cx="15071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800" dirty="0" smtClean="0">
                <a:solidFill>
                  <a:schemeClr val="bg1">
                    <a:lumMod val="65000"/>
                  </a:schemeClr>
                </a:solidFill>
              </a:rPr>
              <a:t>최신 </a:t>
            </a:r>
            <a:r>
              <a:rPr lang="en-US" altLang="ko-KR" sz="800" dirty="0" smtClean="0">
                <a:solidFill>
                  <a:schemeClr val="bg1">
                    <a:lumMod val="65000"/>
                  </a:schemeClr>
                </a:solidFill>
              </a:rPr>
              <a:t>2</a:t>
            </a:r>
            <a:r>
              <a:rPr lang="ko-KR" altLang="en-US" sz="800" dirty="0" smtClean="0">
                <a:solidFill>
                  <a:schemeClr val="bg1">
                    <a:lumMod val="65000"/>
                  </a:schemeClr>
                </a:solidFill>
              </a:rPr>
              <a:t>시즌 </a:t>
            </a:r>
            <a:r>
              <a:rPr lang="ko-KR" altLang="en-US" sz="800" dirty="0" err="1" smtClean="0">
                <a:solidFill>
                  <a:schemeClr val="bg1">
                    <a:lumMod val="65000"/>
                  </a:schemeClr>
                </a:solidFill>
              </a:rPr>
              <a:t>룩북</a:t>
            </a:r>
            <a:r>
              <a:rPr lang="ko-KR" altLang="en-US" sz="800" dirty="0" smtClean="0">
                <a:solidFill>
                  <a:schemeClr val="bg1">
                    <a:lumMod val="65000"/>
                  </a:schemeClr>
                </a:solidFill>
              </a:rPr>
              <a:t> 중 대표 </a:t>
            </a:r>
            <a:r>
              <a:rPr lang="en-US" altLang="ko-KR" sz="800" dirty="0" smtClean="0">
                <a:solidFill>
                  <a:schemeClr val="bg1">
                    <a:lumMod val="65000"/>
                  </a:schemeClr>
                </a:solidFill>
              </a:rPr>
              <a:t>6</a:t>
            </a:r>
            <a:r>
              <a:rPr lang="ko-KR" altLang="en-US" sz="800" dirty="0" smtClean="0">
                <a:solidFill>
                  <a:schemeClr val="bg1">
                    <a:lumMod val="65000"/>
                  </a:schemeClr>
                </a:solidFill>
              </a:rPr>
              <a:t>컷</a:t>
            </a:r>
          </a:p>
        </p:txBody>
      </p:sp>
    </p:spTree>
    <p:extLst>
      <p:ext uri="{BB962C8B-B14F-4D97-AF65-F5344CB8AC3E}">
        <p14:creationId xmlns:p14="http://schemas.microsoft.com/office/powerpoint/2010/main" val="679227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D060F-C5EE-4C31-824A-45382B3A028D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356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9F9D-CEA8-4FC4-A884-171A3098193B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50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FE8B-7424-4EED-8DAE-DDE9BFB2A9D0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425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3709F-8108-4194-939D-D3D7D09ECE3B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29059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954F-55E1-4148-91D9-52B27C3A3408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3524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7DE6F-B92C-441C-9300-E4021913FB64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012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968B0-F19B-4DE8-B72D-2F339EDBDFC1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4856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C9CB9-EAEC-43DE-A56B-68281E77C282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5305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D608-C0B7-4CDF-9875-7F296282F5B7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230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2D7D3-B87C-46AC-B89A-4DC1B7D1F150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6055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188D-3F9A-4FAC-8B09-4BD6EB4648E8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0930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0C67B-356F-4EA0-9971-BDD5E5451E0F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50329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DE373-0164-4E33-A467-65DC2FC16330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43894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47C05-71C2-4059-AD16-2760DB520A9F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9936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7A741-8804-49F0-95BD-4FFA233462DF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5363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39EAB-E640-41EB-9762-D6E1E793FE0D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4473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A4E78-ED6D-4A4B-944A-CD0801B5B3E1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6122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2AB20-1728-4CDB-B180-7B6274F67155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7953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C1CF0-790D-4212-89D3-34CB85A03FBA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0908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C9C0A-5EC4-435E-98D7-083F8545BD70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688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6AF9-D86B-46C1-A48B-E42206C7C108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5644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80B26-BC00-494E-A6E1-98C3ABD18EBC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1746"/>
            <a:ext cx="580050" cy="59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913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7B619-36D0-4525-BAEC-4B3669851C0C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3"/>
            <a:ext cx="872506" cy="888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41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6804248" y="476672"/>
            <a:ext cx="1512168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err="1" smtClean="0">
                <a:solidFill>
                  <a:schemeClr val="tx1"/>
                </a:solidFill>
              </a:rPr>
              <a:t>ㅇㅇㅇㅇㅇㅇ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805541" y="836712"/>
            <a:ext cx="2398307" cy="2736304"/>
            <a:chOff x="805541" y="836712"/>
            <a:chExt cx="2398307" cy="2736304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5541" y="836712"/>
              <a:ext cx="2398307" cy="273630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869782" y="909300"/>
              <a:ext cx="97975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800" dirty="0" smtClean="0">
                  <a:solidFill>
                    <a:srgbClr val="FF0000"/>
                  </a:solidFill>
                </a:rPr>
                <a:t>예시</a:t>
              </a:r>
              <a:r>
                <a:rPr lang="en-US" altLang="ko-KR" sz="800" dirty="0" smtClean="0">
                  <a:solidFill>
                    <a:srgbClr val="FF0000"/>
                  </a:solidFill>
                </a:rPr>
                <a:t>/</a:t>
              </a:r>
              <a:r>
                <a:rPr lang="ko-KR" altLang="en-US" sz="800" dirty="0" smtClean="0">
                  <a:solidFill>
                    <a:srgbClr val="FF0000"/>
                  </a:solidFill>
                </a:rPr>
                <a:t>제출시 삭제</a:t>
              </a:r>
              <a:endParaRPr lang="ko-KR" altLang="en-US" sz="800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5541" y="3234462"/>
              <a:ext cx="18934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800" dirty="0" smtClean="0">
                  <a:solidFill>
                    <a:srgbClr val="FF0000"/>
                  </a:solidFill>
                </a:rPr>
                <a:t>심사자료로 활용됩니다</a:t>
              </a:r>
              <a:r>
                <a:rPr lang="en-US" altLang="ko-KR" sz="800" dirty="0" smtClean="0">
                  <a:solidFill>
                    <a:srgbClr val="FF0000"/>
                  </a:solidFill>
                </a:rPr>
                <a:t>. </a:t>
              </a:r>
            </a:p>
            <a:p>
              <a:r>
                <a:rPr lang="ko-KR" altLang="en-US" sz="800" dirty="0" smtClean="0">
                  <a:solidFill>
                    <a:srgbClr val="FF0000"/>
                  </a:solidFill>
                </a:rPr>
                <a:t>테두</a:t>
              </a:r>
              <a:r>
                <a:rPr lang="ko-KR" altLang="en-US" sz="800" dirty="0">
                  <a:solidFill>
                    <a:srgbClr val="FF0000"/>
                  </a:solidFill>
                </a:rPr>
                <a:t>리</a:t>
              </a:r>
              <a:r>
                <a:rPr lang="ko-KR" altLang="en-US" sz="800" dirty="0" smtClean="0">
                  <a:solidFill>
                    <a:srgbClr val="FF0000"/>
                  </a:solidFill>
                </a:rPr>
                <a:t>에 맞춰 이미지 삽입 바랍니다</a:t>
              </a:r>
              <a:r>
                <a:rPr lang="en-US" altLang="ko-KR" sz="800" dirty="0" smtClean="0">
                  <a:solidFill>
                    <a:srgbClr val="FF0000"/>
                  </a:solidFill>
                </a:rPr>
                <a:t>.</a:t>
              </a:r>
              <a:endParaRPr lang="ko-KR" altLang="en-US" sz="8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351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</TotalTime>
  <Words>15</Words>
  <Application>Microsoft Office PowerPoint</Application>
  <PresentationFormat>화면 슬라이드 쇼(4:3)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</vt:i4>
      </vt:variant>
    </vt:vector>
  </HeadingPairs>
  <TitlesOfParts>
    <vt:vector size="3" baseType="lpstr">
      <vt:lpstr>Office 테마</vt:lpstr>
      <vt:lpstr>디자인 사용자 지정</vt:lpstr>
      <vt:lpstr>PowerPoint 프레젠테이션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/ 이름</dc:title>
  <dc:creator>User</dc:creator>
  <cp:lastModifiedBy>이지원</cp:lastModifiedBy>
  <cp:revision>53</cp:revision>
  <cp:lastPrinted>2020-05-06T05:00:44Z</cp:lastPrinted>
  <dcterms:created xsi:type="dcterms:W3CDTF">2019-06-10T04:10:20Z</dcterms:created>
  <dcterms:modified xsi:type="dcterms:W3CDTF">2021-03-12T01:41:32Z</dcterms:modified>
</cp:coreProperties>
</file>