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12" r:id="rId16"/>
    <p:sldId id="346" r:id="rId17"/>
    <p:sldId id="314" r:id="rId18"/>
    <p:sldId id="315" r:id="rId19"/>
    <p:sldId id="343" r:id="rId20"/>
    <p:sldId id="316" r:id="rId21"/>
    <p:sldId id="317" r:id="rId22"/>
    <p:sldId id="318" r:id="rId23"/>
    <p:sldId id="319" r:id="rId24"/>
    <p:sldId id="344" r:id="rId25"/>
    <p:sldId id="347" r:id="rId26"/>
    <p:sldId id="321" r:id="rId27"/>
    <p:sldId id="323" r:id="rId28"/>
    <p:sldId id="324" r:id="rId29"/>
    <p:sldId id="322" r:id="rId30"/>
    <p:sldId id="325" r:id="rId31"/>
    <p:sldId id="338" r:id="rId32"/>
    <p:sldId id="337" r:id="rId33"/>
    <p:sldId id="329" r:id="rId34"/>
    <p:sldId id="345" r:id="rId35"/>
    <p:sldId id="311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B39F-A5C6-43E9-AE6E-89405D39123F}" v="126" dt="2021-03-31T19:31:4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9" autoAdjust="0"/>
    <p:restoredTop sz="69921" autoAdjust="0"/>
  </p:normalViewPr>
  <p:slideViewPr>
    <p:cSldViewPr snapToGrid="0">
      <p:cViewPr varScale="1">
        <p:scale>
          <a:sx n="80" d="100"/>
          <a:sy n="80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최경숙" userId="520f9bac-e06d-4990-950b-cf88ca0d7a70" providerId="ADAL" clId="{C67EB39F-A5C6-43E9-AE6E-89405D39123F}"/>
    <pc:docChg chg="undo redo custSel addSld delSld modSld">
      <pc:chgData name="최경숙" userId="520f9bac-e06d-4990-950b-cf88ca0d7a70" providerId="ADAL" clId="{C67EB39F-A5C6-43E9-AE6E-89405D39123F}" dt="2021-03-31T19:31:44.508" v="943"/>
      <pc:docMkLst>
        <pc:docMk/>
      </pc:docMkLst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0" sldId="257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0" sldId="260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1114587876" sldId="277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05170497" sldId="279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4179125110" sldId="282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143539977" sldId="284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105241641" sldId="285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798191600" sldId="286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4156359885" sldId="287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862293169" sldId="288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668866355" sldId="289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1952540591" sldId="306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558273183" sldId="308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718703390" sldId="309"/>
        </pc:sldMkLst>
      </pc:sldChg>
      <pc:sldChg chg="modSp mod">
        <pc:chgData name="최경숙" userId="520f9bac-e06d-4990-950b-cf88ca0d7a70" providerId="ADAL" clId="{C67EB39F-A5C6-43E9-AE6E-89405D39123F}" dt="2021-03-31T18:31:14.065" v="116" actId="1076"/>
        <pc:sldMkLst>
          <pc:docMk/>
          <pc:sldMk cId="4243339902" sldId="312"/>
        </pc:sldMkLst>
        <pc:spChg chg="mod">
          <ac:chgData name="최경숙" userId="520f9bac-e06d-4990-950b-cf88ca0d7a70" providerId="ADAL" clId="{C67EB39F-A5C6-43E9-AE6E-89405D39123F}" dt="2021-03-31T18:31:12.061" v="115" actId="1076"/>
          <ac:spMkLst>
            <pc:docMk/>
            <pc:sldMk cId="4243339902" sldId="312"/>
            <ac:spMk id="3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6:45:45.914" v="6" actId="20577"/>
          <ac:spMkLst>
            <pc:docMk/>
            <pc:sldMk cId="4243339902" sldId="312"/>
            <ac:spMk id="9" creationId="{00000000-0000-0000-0000-000000000000}"/>
          </ac:spMkLst>
        </pc:spChg>
        <pc:picChg chg="mod">
          <ac:chgData name="최경숙" userId="520f9bac-e06d-4990-950b-cf88ca0d7a70" providerId="ADAL" clId="{C67EB39F-A5C6-43E9-AE6E-89405D39123F}" dt="2021-03-31T18:31:14.065" v="116" actId="1076"/>
          <ac:picMkLst>
            <pc:docMk/>
            <pc:sldMk cId="4243339902" sldId="312"/>
            <ac:picMk id="10" creationId="{00000000-0000-0000-0000-000000000000}"/>
          </ac:picMkLst>
        </pc:picChg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1025577127" sldId="339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098870227" sldId="341"/>
        </pc:sldMkLst>
      </pc:sldChg>
      <pc:sldChg chg="del">
        <pc:chgData name="최경숙" userId="520f9bac-e06d-4990-950b-cf88ca0d7a70" providerId="ADAL" clId="{C67EB39F-A5C6-43E9-AE6E-89405D39123F}" dt="2021-03-31T16:45:04.947" v="0" actId="2696"/>
        <pc:sldMkLst>
          <pc:docMk/>
          <pc:sldMk cId="3553728334" sldId="342"/>
        </pc:sldMkLst>
      </pc:sldChg>
      <pc:sldChg chg="modSp mod">
        <pc:chgData name="최경숙" userId="520f9bac-e06d-4990-950b-cf88ca0d7a70" providerId="ADAL" clId="{C67EB39F-A5C6-43E9-AE6E-89405D39123F}" dt="2021-03-31T18:32:57.035" v="127" actId="1076"/>
        <pc:sldMkLst>
          <pc:docMk/>
          <pc:sldMk cId="3937920254" sldId="347"/>
        </pc:sldMkLst>
        <pc:spChg chg="mod">
          <ac:chgData name="최경숙" userId="520f9bac-e06d-4990-950b-cf88ca0d7a70" providerId="ADAL" clId="{C67EB39F-A5C6-43E9-AE6E-89405D39123F}" dt="2021-03-31T18:32:57.035" v="127" actId="1076"/>
          <ac:spMkLst>
            <pc:docMk/>
            <pc:sldMk cId="3937920254" sldId="347"/>
            <ac:spMk id="3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8:31:57.705" v="117" actId="20577"/>
          <ac:spMkLst>
            <pc:docMk/>
            <pc:sldMk cId="3937920254" sldId="347"/>
            <ac:spMk id="9" creationId="{00000000-0000-0000-0000-000000000000}"/>
          </ac:spMkLst>
        </pc:spChg>
        <pc:picChg chg="mod">
          <ac:chgData name="최경숙" userId="520f9bac-e06d-4990-950b-cf88ca0d7a70" providerId="ADAL" clId="{C67EB39F-A5C6-43E9-AE6E-89405D39123F}" dt="2021-03-31T18:32:53.166" v="126" actId="1076"/>
          <ac:picMkLst>
            <pc:docMk/>
            <pc:sldMk cId="3937920254" sldId="347"/>
            <ac:picMk id="10" creationId="{00000000-0000-0000-0000-000000000000}"/>
          </ac:picMkLst>
        </pc:picChg>
      </pc:sldChg>
      <pc:sldChg chg="modSp mod">
        <pc:chgData name="최경숙" userId="520f9bac-e06d-4990-950b-cf88ca0d7a70" providerId="ADAL" clId="{C67EB39F-A5C6-43E9-AE6E-89405D39123F}" dt="2021-03-31T18:35:25.493" v="183" actId="1076"/>
        <pc:sldMkLst>
          <pc:docMk/>
          <pc:sldMk cId="0" sldId="348"/>
        </pc:sldMkLst>
        <pc:spChg chg="mod">
          <ac:chgData name="최경숙" userId="520f9bac-e06d-4990-950b-cf88ca0d7a70" providerId="ADAL" clId="{C67EB39F-A5C6-43E9-AE6E-89405D39123F}" dt="2021-03-31T18:34:48" v="177" actId="255"/>
          <ac:spMkLst>
            <pc:docMk/>
            <pc:sldMk cId="0" sldId="348"/>
            <ac:spMk id="2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8:35:21.392" v="182" actId="1076"/>
          <ac:spMkLst>
            <pc:docMk/>
            <pc:sldMk cId="0" sldId="348"/>
            <ac:spMk id="4" creationId="{00000000-0000-0000-0000-000000000000}"/>
          </ac:spMkLst>
        </pc:spChg>
        <pc:picChg chg="mod">
          <ac:chgData name="최경숙" userId="520f9bac-e06d-4990-950b-cf88ca0d7a70" providerId="ADAL" clId="{C67EB39F-A5C6-43E9-AE6E-89405D39123F}" dt="2021-03-31T18:35:25.493" v="183" actId="1076"/>
          <ac:picMkLst>
            <pc:docMk/>
            <pc:sldMk cId="0" sldId="348"/>
            <ac:picMk id="6" creationId="{00000000-0000-0000-0000-000000000000}"/>
          </ac:picMkLst>
        </pc:picChg>
      </pc:sldChg>
      <pc:sldChg chg="modSp mod modAnim">
        <pc:chgData name="최경숙" userId="520f9bac-e06d-4990-950b-cf88ca0d7a70" providerId="ADAL" clId="{C67EB39F-A5C6-43E9-AE6E-89405D39123F}" dt="2021-03-31T18:59:34.171" v="354"/>
        <pc:sldMkLst>
          <pc:docMk/>
          <pc:sldMk cId="3533620585" sldId="350"/>
        </pc:sldMkLst>
        <pc:spChg chg="mod">
          <ac:chgData name="최경숙" userId="520f9bac-e06d-4990-950b-cf88ca0d7a70" providerId="ADAL" clId="{C67EB39F-A5C6-43E9-AE6E-89405D39123F}" dt="2021-03-31T18:59:32.649" v="353" actId="1076"/>
          <ac:spMkLst>
            <pc:docMk/>
            <pc:sldMk cId="3533620585" sldId="350"/>
            <ac:spMk id="12" creationId="{00000000-0000-0000-0000-000000000000}"/>
          </ac:spMkLst>
        </pc:spChg>
        <pc:picChg chg="mod">
          <ac:chgData name="최경숙" userId="520f9bac-e06d-4990-950b-cf88ca0d7a70" providerId="ADAL" clId="{C67EB39F-A5C6-43E9-AE6E-89405D39123F}" dt="2021-03-31T18:36:34.112" v="187" actId="1076"/>
          <ac:picMkLst>
            <pc:docMk/>
            <pc:sldMk cId="3533620585" sldId="350"/>
            <ac:picMk id="3" creationId="{00000000-0000-0000-0000-000000000000}"/>
          </ac:picMkLst>
        </pc:picChg>
      </pc:sldChg>
      <pc:sldChg chg="modAnim">
        <pc:chgData name="최경숙" userId="520f9bac-e06d-4990-950b-cf88ca0d7a70" providerId="ADAL" clId="{C67EB39F-A5C6-43E9-AE6E-89405D39123F}" dt="2021-03-31T19:16:22.975" v="380"/>
        <pc:sldMkLst>
          <pc:docMk/>
          <pc:sldMk cId="0" sldId="351"/>
        </pc:sldMkLst>
      </pc:sldChg>
      <pc:sldChg chg="addSp delSp modSp mod">
        <pc:chgData name="최경숙" userId="520f9bac-e06d-4990-950b-cf88ca0d7a70" providerId="ADAL" clId="{C67EB39F-A5C6-43E9-AE6E-89405D39123F}" dt="2021-03-31T19:17:15.016" v="386" actId="1076"/>
        <pc:sldMkLst>
          <pc:docMk/>
          <pc:sldMk cId="655308388" sldId="353"/>
        </pc:sldMkLst>
        <pc:spChg chg="mod">
          <ac:chgData name="최경숙" userId="520f9bac-e06d-4990-950b-cf88ca0d7a70" providerId="ADAL" clId="{C67EB39F-A5C6-43E9-AE6E-89405D39123F}" dt="2021-03-31T18:37:45.791" v="199" actId="20577"/>
          <ac:spMkLst>
            <pc:docMk/>
            <pc:sldMk cId="655308388" sldId="353"/>
            <ac:spMk id="5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9:17:15.016" v="386" actId="1076"/>
          <ac:spMkLst>
            <pc:docMk/>
            <pc:sldMk cId="655308388" sldId="353"/>
            <ac:spMk id="7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9:16:38.691" v="381" actId="14100"/>
          <ac:spMkLst>
            <pc:docMk/>
            <pc:sldMk cId="655308388" sldId="353"/>
            <ac:spMk id="11" creationId="{00000000-0000-0000-0000-000000000000}"/>
          </ac:spMkLst>
        </pc:spChg>
        <pc:picChg chg="add mod">
          <ac:chgData name="최경숙" userId="520f9bac-e06d-4990-950b-cf88ca0d7a70" providerId="ADAL" clId="{C67EB39F-A5C6-43E9-AE6E-89405D39123F}" dt="2021-03-31T18:41:58.926" v="212" actId="1076"/>
          <ac:picMkLst>
            <pc:docMk/>
            <pc:sldMk cId="655308388" sldId="353"/>
            <ac:picMk id="3" creationId="{62F781AB-3398-40C8-9025-25755BFDED31}"/>
          </ac:picMkLst>
        </pc:picChg>
        <pc:picChg chg="add del mod">
          <ac:chgData name="최경숙" userId="520f9bac-e06d-4990-950b-cf88ca0d7a70" providerId="ADAL" clId="{C67EB39F-A5C6-43E9-AE6E-89405D39123F}" dt="2021-03-31T18:41:43.591" v="208" actId="478"/>
          <ac:picMkLst>
            <pc:docMk/>
            <pc:sldMk cId="655308388" sldId="353"/>
            <ac:picMk id="8" creationId="{4AEEEFEF-7A8E-46B9-9D37-1B6EA1A3DDC4}"/>
          </ac:picMkLst>
        </pc:picChg>
      </pc:sldChg>
      <pc:sldChg chg="addSp modSp mod modAnim">
        <pc:chgData name="최경숙" userId="520f9bac-e06d-4990-950b-cf88ca0d7a70" providerId="ADAL" clId="{C67EB39F-A5C6-43E9-AE6E-89405D39123F}" dt="2021-03-31T19:19:21.906" v="407" actId="14100"/>
        <pc:sldMkLst>
          <pc:docMk/>
          <pc:sldMk cId="2685826350" sldId="354"/>
        </pc:sldMkLst>
        <pc:spChg chg="add mod">
          <ac:chgData name="최경숙" userId="520f9bac-e06d-4990-950b-cf88ca0d7a70" providerId="ADAL" clId="{C67EB39F-A5C6-43E9-AE6E-89405D39123F}" dt="2021-03-31T19:19:21.906" v="407" actId="14100"/>
          <ac:spMkLst>
            <pc:docMk/>
            <pc:sldMk cId="2685826350" sldId="354"/>
            <ac:spMk id="2" creationId="{05B855F8-10A0-4E07-A5A4-66D32D305A3F}"/>
          </ac:spMkLst>
        </pc:spChg>
        <pc:spChg chg="mod">
          <ac:chgData name="최경숙" userId="520f9bac-e06d-4990-950b-cf88ca0d7a70" providerId="ADAL" clId="{C67EB39F-A5C6-43E9-AE6E-89405D39123F}" dt="2021-03-31T19:19:16.859" v="406" actId="1076"/>
          <ac:spMkLst>
            <pc:docMk/>
            <pc:sldMk cId="2685826350" sldId="354"/>
            <ac:spMk id="8" creationId="{3D7DFA87-4DA8-4FDB-A4DB-AADF92401B43}"/>
          </ac:spMkLst>
        </pc:spChg>
      </pc:sldChg>
      <pc:sldChg chg="addSp delSp modSp mod modAnim">
        <pc:chgData name="최경숙" userId="520f9bac-e06d-4990-950b-cf88ca0d7a70" providerId="ADAL" clId="{C67EB39F-A5C6-43E9-AE6E-89405D39123F}" dt="2021-03-31T19:21:09.339" v="415"/>
        <pc:sldMkLst>
          <pc:docMk/>
          <pc:sldMk cId="1107661919" sldId="355"/>
        </pc:sldMkLst>
        <pc:spChg chg="add mod">
          <ac:chgData name="최경숙" userId="520f9bac-e06d-4990-950b-cf88ca0d7a70" providerId="ADAL" clId="{C67EB39F-A5C6-43E9-AE6E-89405D39123F}" dt="2021-03-31T19:20:23.697" v="412" actId="1076"/>
          <ac:spMkLst>
            <pc:docMk/>
            <pc:sldMk cId="1107661919" sldId="355"/>
            <ac:spMk id="2" creationId="{718796E9-E93B-4098-84CF-B4281A7C128D}"/>
          </ac:spMkLst>
        </pc:spChg>
        <pc:spChg chg="add mod">
          <ac:chgData name="최경숙" userId="520f9bac-e06d-4990-950b-cf88ca0d7a70" providerId="ADAL" clId="{C67EB39F-A5C6-43E9-AE6E-89405D39123F}" dt="2021-03-31T18:47:02.793" v="238" actId="164"/>
          <ac:spMkLst>
            <pc:docMk/>
            <pc:sldMk cId="1107661919" sldId="355"/>
            <ac:spMk id="3" creationId="{5B957564-7432-486D-ABBB-418D02F6DC64}"/>
          </ac:spMkLst>
        </pc:spChg>
        <pc:spChg chg="del mod">
          <ac:chgData name="최경숙" userId="520f9bac-e06d-4990-950b-cf88ca0d7a70" providerId="ADAL" clId="{C67EB39F-A5C6-43E9-AE6E-89405D39123F}" dt="2021-03-31T18:43:30.107" v="220" actId="478"/>
          <ac:spMkLst>
            <pc:docMk/>
            <pc:sldMk cId="1107661919" sldId="355"/>
            <ac:spMk id="18" creationId="{00000000-0000-0000-0000-000000000000}"/>
          </ac:spMkLst>
        </pc:spChg>
        <pc:grpChg chg="add mod">
          <ac:chgData name="최경숙" userId="520f9bac-e06d-4990-950b-cf88ca0d7a70" providerId="ADAL" clId="{C67EB39F-A5C6-43E9-AE6E-89405D39123F}" dt="2021-03-31T19:19:55.933" v="408" actId="1076"/>
          <ac:grpSpMkLst>
            <pc:docMk/>
            <pc:sldMk cId="1107661919" sldId="355"/>
            <ac:grpSpMk id="5" creationId="{602D43C7-F49A-4B2E-A7C7-77B9FEC90D6F}"/>
          </ac:grpSpMkLst>
        </pc:grpChg>
        <pc:picChg chg="add del mod">
          <ac:chgData name="최경숙" userId="520f9bac-e06d-4990-950b-cf88ca0d7a70" providerId="ADAL" clId="{C67EB39F-A5C6-43E9-AE6E-89405D39123F}" dt="2021-03-31T18:36:57.321" v="190" actId="478"/>
          <ac:picMkLst>
            <pc:docMk/>
            <pc:sldMk cId="1107661919" sldId="355"/>
            <ac:picMk id="7" creationId="{D2E94EED-AC8E-4537-B7E8-C5290CE9BE81}"/>
          </ac:picMkLst>
        </pc:picChg>
        <pc:picChg chg="add mod ord modCrop">
          <ac:chgData name="최경숙" userId="520f9bac-e06d-4990-950b-cf88ca0d7a70" providerId="ADAL" clId="{C67EB39F-A5C6-43E9-AE6E-89405D39123F}" dt="2021-03-31T18:47:02.793" v="238" actId="164"/>
          <ac:picMkLst>
            <pc:docMk/>
            <pc:sldMk cId="1107661919" sldId="355"/>
            <ac:picMk id="8" creationId="{E9B2D4D9-BDC5-48A3-835E-42696ABF0E60}"/>
          </ac:picMkLst>
        </pc:picChg>
      </pc:sldChg>
      <pc:sldChg chg="addSp modSp mod">
        <pc:chgData name="최경숙" userId="520f9bac-e06d-4990-950b-cf88ca0d7a70" providerId="ADAL" clId="{C67EB39F-A5C6-43E9-AE6E-89405D39123F}" dt="2021-03-31T18:35:52.873" v="186" actId="1076"/>
        <pc:sldMkLst>
          <pc:docMk/>
          <pc:sldMk cId="3841397734" sldId="356"/>
        </pc:sldMkLst>
        <pc:picChg chg="add mod">
          <ac:chgData name="최경숙" userId="520f9bac-e06d-4990-950b-cf88ca0d7a70" providerId="ADAL" clId="{C67EB39F-A5C6-43E9-AE6E-89405D39123F}" dt="2021-03-31T18:35:52.873" v="186" actId="1076"/>
          <ac:picMkLst>
            <pc:docMk/>
            <pc:sldMk cId="3841397734" sldId="356"/>
            <ac:picMk id="11" creationId="{31AF68F1-A243-4C75-8F32-3FB00C57035F}"/>
          </ac:picMkLst>
        </pc:picChg>
      </pc:sldChg>
      <pc:sldChg chg="modSp mod">
        <pc:chgData name="최경숙" userId="520f9bac-e06d-4990-950b-cf88ca0d7a70" providerId="ADAL" clId="{C67EB39F-A5C6-43E9-AE6E-89405D39123F}" dt="2021-03-31T16:48:50.676" v="56" actId="1076"/>
        <pc:sldMkLst>
          <pc:docMk/>
          <pc:sldMk cId="939884145" sldId="359"/>
        </pc:sldMkLst>
        <pc:spChg chg="mod">
          <ac:chgData name="최경숙" userId="520f9bac-e06d-4990-950b-cf88ca0d7a70" providerId="ADAL" clId="{C67EB39F-A5C6-43E9-AE6E-89405D39123F}" dt="2021-03-31T16:48:38.886" v="55" actId="1076"/>
          <ac:spMkLst>
            <pc:docMk/>
            <pc:sldMk cId="939884145" sldId="359"/>
            <ac:spMk id="3" creationId="{00000000-0000-0000-0000-000000000000}"/>
          </ac:spMkLst>
        </pc:spChg>
        <pc:picChg chg="mod">
          <ac:chgData name="최경숙" userId="520f9bac-e06d-4990-950b-cf88ca0d7a70" providerId="ADAL" clId="{C67EB39F-A5C6-43E9-AE6E-89405D39123F}" dt="2021-03-31T16:48:50.676" v="56" actId="1076"/>
          <ac:picMkLst>
            <pc:docMk/>
            <pc:sldMk cId="939884145" sldId="359"/>
            <ac:picMk id="10" creationId="{00000000-0000-0000-0000-000000000000}"/>
          </ac:picMkLst>
        </pc:picChg>
      </pc:sldChg>
      <pc:sldChg chg="modSp mod">
        <pc:chgData name="최경숙" userId="520f9bac-e06d-4990-950b-cf88ca0d7a70" providerId="ADAL" clId="{C67EB39F-A5C6-43E9-AE6E-89405D39123F}" dt="2021-03-31T19:31:44.508" v="943"/>
        <pc:sldMkLst>
          <pc:docMk/>
          <pc:sldMk cId="2203729987" sldId="360"/>
        </pc:sldMkLst>
        <pc:spChg chg="mod">
          <ac:chgData name="최경숙" userId="520f9bac-e06d-4990-950b-cf88ca0d7a70" providerId="ADAL" clId="{C67EB39F-A5C6-43E9-AE6E-89405D39123F}" dt="2021-03-31T19:30:56.892" v="907"/>
          <ac:spMkLst>
            <pc:docMk/>
            <pc:sldMk cId="2203729987" sldId="360"/>
            <ac:spMk id="5" creationId="{00000000-0000-0000-0000-000000000000}"/>
          </ac:spMkLst>
        </pc:spChg>
        <pc:spChg chg="mod">
          <ac:chgData name="최경숙" userId="520f9bac-e06d-4990-950b-cf88ca0d7a70" providerId="ADAL" clId="{C67EB39F-A5C6-43E9-AE6E-89405D39123F}" dt="2021-03-31T19:31:44.508" v="943"/>
          <ac:spMkLst>
            <pc:docMk/>
            <pc:sldMk cId="2203729987" sldId="360"/>
            <ac:spMk id="9" creationId="{00000000-0000-0000-0000-000000000000}"/>
          </ac:spMkLst>
        </pc:spChg>
      </pc:sldChg>
      <pc:sldChg chg="add">
        <pc:chgData name="최경숙" userId="520f9bac-e06d-4990-950b-cf88ca0d7a70" providerId="ADAL" clId="{C67EB39F-A5C6-43E9-AE6E-89405D39123F}" dt="2021-03-31T19:23:00.416" v="417" actId="2890"/>
        <pc:sldMkLst>
          <pc:docMk/>
          <pc:sldMk cId="304665071" sldId="361"/>
        </pc:sldMkLst>
      </pc:sldChg>
      <pc:sldChg chg="addSp modSp add del mod">
        <pc:chgData name="최경숙" userId="520f9bac-e06d-4990-950b-cf88ca0d7a70" providerId="ADAL" clId="{C67EB39F-A5C6-43E9-AE6E-89405D39123F}" dt="2021-03-31T18:57:54.472" v="349" actId="2696"/>
        <pc:sldMkLst>
          <pc:docMk/>
          <pc:sldMk cId="2551063648" sldId="361"/>
        </pc:sldMkLst>
        <pc:spChg chg="mod">
          <ac:chgData name="최경숙" userId="520f9bac-e06d-4990-950b-cf88ca0d7a70" providerId="ADAL" clId="{C67EB39F-A5C6-43E9-AE6E-89405D39123F}" dt="2021-03-31T18:50:23.062" v="243" actId="1076"/>
          <ac:spMkLst>
            <pc:docMk/>
            <pc:sldMk cId="2551063648" sldId="361"/>
            <ac:spMk id="9" creationId="{00000000-0000-0000-0000-000000000000}"/>
          </ac:spMkLst>
        </pc:spChg>
        <pc:picChg chg="add mod">
          <ac:chgData name="최경숙" userId="520f9bac-e06d-4990-950b-cf88ca0d7a70" providerId="ADAL" clId="{C67EB39F-A5C6-43E9-AE6E-89405D39123F}" dt="2021-03-31T18:52:25.562" v="251" actId="1076"/>
          <ac:picMkLst>
            <pc:docMk/>
            <pc:sldMk cId="2551063648" sldId="361"/>
            <ac:picMk id="3" creationId="{22E148F6-902D-4502-A10B-0DBDCBECED99}"/>
          </ac:picMkLst>
        </pc:picChg>
      </pc:sldChg>
      <pc:sldChg chg="del">
        <pc:chgData name="최경숙" userId="520f9bac-e06d-4990-950b-cf88ca0d7a70" providerId="ADAL" clId="{C67EB39F-A5C6-43E9-AE6E-89405D39123F}" dt="2021-03-31T16:45:40.410" v="4" actId="2696"/>
        <pc:sldMkLst>
          <pc:docMk/>
          <pc:sldMk cId="3954832555" sldId="36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0:49:01.656" idx="2">
    <p:pos x="10" y="10"/>
    <p:text>사회복지학과 교과목 이수체계도에 나타나 있는 전공 교과목 명과 동일한 교과목을 타과에서 이수하여도 사회복지학과 전공 학생은 전공학점으로 인정됨.
※ 단, 교과목명이 한 글자라도 틀릴 시 인정 안됨.
사회복지학과를 부, 복수 전공하는 학생은 꼭 사회복지학과에 개설되는 교과목 만을 이수하여야 인정되므로 사회복지학과에서 개설되는 교과목으로 반드시 이수할 것. 동일한 교과목을 타과에서 이수하여도 전공학점으로 인정 안됨.</p:text>
    <p:extLst>
      <p:ext uri="{C676402C-5697-4E1C-873F-D02D1690AC5C}">
        <p15:threadingInfo xmlns:p15="http://schemas.microsoft.com/office/powerpoint/2012/main" timeZoneBias="-5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D2247-D970-4274-97F3-5B84CE6036F5}" type="doc">
      <dgm:prSet loTypeId="urn:microsoft.com/office/officeart/2005/8/layout/vList6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BFAFB05C-75AA-434B-986A-3363F2C81523}">
      <dgm:prSet phldrT="[텍스트]"/>
      <dgm:spPr/>
      <dgm:t>
        <a:bodyPr/>
        <a:lstStyle/>
        <a:p>
          <a:pPr latinLnBrk="1"/>
          <a:r>
            <a:rPr lang="ko-KR" altLang="en-US" dirty="0"/>
            <a:t>대상</a:t>
          </a:r>
        </a:p>
      </dgm:t>
    </dgm:pt>
    <dgm:pt modelId="{F1DC3BF1-BEFA-46A9-B314-7BE5FAA323C0}" type="parTrans" cxnId="{DB0C3CD1-83CA-4123-BE6B-4FA8F6DA43DA}">
      <dgm:prSet/>
      <dgm:spPr/>
      <dgm:t>
        <a:bodyPr/>
        <a:lstStyle/>
        <a:p>
          <a:pPr latinLnBrk="1"/>
          <a:endParaRPr lang="ko-KR" altLang="en-US"/>
        </a:p>
      </dgm:t>
    </dgm:pt>
    <dgm:pt modelId="{B5DD4715-7A85-47C6-A017-57A4E88A5B95}" type="sibTrans" cxnId="{DB0C3CD1-83CA-4123-BE6B-4FA8F6DA43DA}">
      <dgm:prSet/>
      <dgm:spPr/>
      <dgm:t>
        <a:bodyPr/>
        <a:lstStyle/>
        <a:p>
          <a:pPr latinLnBrk="1"/>
          <a:endParaRPr lang="ko-KR" altLang="en-US"/>
        </a:p>
      </dgm:t>
    </dgm:pt>
    <dgm:pt modelId="{3493EA1F-8965-43E4-8C9F-A75A3F739F07}">
      <dgm:prSet phldrT="[텍스트]"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학년</a:t>
          </a:r>
        </a:p>
      </dgm:t>
    </dgm:pt>
    <dgm:pt modelId="{A2C75629-A422-4354-8B16-4086A484DEC7}" type="parTrans" cxnId="{75591DF3-9F69-4167-ADE5-29FF48F7FB21}">
      <dgm:prSet/>
      <dgm:spPr/>
      <dgm:t>
        <a:bodyPr/>
        <a:lstStyle/>
        <a:p>
          <a:pPr latinLnBrk="1"/>
          <a:endParaRPr lang="ko-KR" altLang="en-US"/>
        </a:p>
      </dgm:t>
    </dgm:pt>
    <dgm:pt modelId="{E034CC2F-06D5-4151-B86D-938467FD81B3}" type="sibTrans" cxnId="{75591DF3-9F69-4167-ADE5-29FF48F7FB21}">
      <dgm:prSet/>
      <dgm:spPr/>
      <dgm:t>
        <a:bodyPr/>
        <a:lstStyle/>
        <a:p>
          <a:pPr latinLnBrk="1"/>
          <a:endParaRPr lang="ko-KR" altLang="en-US"/>
        </a:p>
      </dgm:t>
    </dgm:pt>
    <dgm:pt modelId="{03B5FE66-C758-45B7-AF93-A538ED4599CC}">
      <dgm:prSet phldrT="[텍스트]"/>
      <dgm:spPr/>
      <dgm:t>
        <a:bodyPr/>
        <a:lstStyle/>
        <a:p>
          <a:pPr latinLnBrk="1"/>
          <a:r>
            <a:rPr lang="ko-KR" altLang="en-US" dirty="0" err="1"/>
            <a:t>미이수</a:t>
          </a:r>
          <a:r>
            <a:rPr lang="ko-KR" altLang="en-US" dirty="0"/>
            <a:t> </a:t>
          </a:r>
          <a:r>
            <a:rPr lang="en-US" altLang="ko-KR" dirty="0"/>
            <a:t>4</a:t>
          </a:r>
          <a:r>
            <a:rPr lang="ko-KR" altLang="en-US" dirty="0"/>
            <a:t>학년</a:t>
          </a:r>
        </a:p>
      </dgm:t>
    </dgm:pt>
    <dgm:pt modelId="{41A6D9BF-0D39-44F7-999E-0910772B1D0D}" type="parTrans" cxnId="{E0DB2BE4-A342-4BF8-9398-6B7061E0445A}">
      <dgm:prSet/>
      <dgm:spPr/>
      <dgm:t>
        <a:bodyPr/>
        <a:lstStyle/>
        <a:p>
          <a:pPr latinLnBrk="1"/>
          <a:endParaRPr lang="ko-KR" altLang="en-US"/>
        </a:p>
      </dgm:t>
    </dgm:pt>
    <dgm:pt modelId="{504DD05D-5117-41E4-A2E8-93250C80311C}" type="sibTrans" cxnId="{E0DB2BE4-A342-4BF8-9398-6B7061E0445A}">
      <dgm:prSet/>
      <dgm:spPr/>
      <dgm:t>
        <a:bodyPr/>
        <a:lstStyle/>
        <a:p>
          <a:pPr latinLnBrk="1"/>
          <a:endParaRPr lang="ko-KR" altLang="en-US"/>
        </a:p>
      </dgm:t>
    </dgm:pt>
    <dgm:pt modelId="{B05DA052-8454-4792-A2E1-C7C40F8CFA24}">
      <dgm:prSet phldrT="[텍스트]"/>
      <dgm:spPr/>
      <dgm:t>
        <a:bodyPr/>
        <a:lstStyle/>
        <a:p>
          <a:pPr latinLnBrk="1"/>
          <a:r>
            <a:rPr lang="ko-KR" altLang="en-US" dirty="0"/>
            <a:t>학점</a:t>
          </a:r>
          <a:r>
            <a:rPr lang="en-US" altLang="ko-KR" dirty="0"/>
            <a:t>/</a:t>
          </a:r>
          <a:r>
            <a:rPr lang="ko-KR" altLang="en-US" dirty="0"/>
            <a:t>평가</a:t>
          </a:r>
        </a:p>
      </dgm:t>
    </dgm:pt>
    <dgm:pt modelId="{F039A2E1-CBAB-47D4-B014-AB9583EDE454}" type="parTrans" cxnId="{B3E29516-0EDD-45DE-A0FF-EFFC4EC0B3D6}">
      <dgm:prSet/>
      <dgm:spPr/>
      <dgm:t>
        <a:bodyPr/>
        <a:lstStyle/>
        <a:p>
          <a:pPr latinLnBrk="1"/>
          <a:endParaRPr lang="ko-KR" altLang="en-US"/>
        </a:p>
      </dgm:t>
    </dgm:pt>
    <dgm:pt modelId="{4A7C81CC-96AB-494B-BE3A-E64CD74D0F2D}" type="sibTrans" cxnId="{B3E29516-0EDD-45DE-A0FF-EFFC4EC0B3D6}">
      <dgm:prSet/>
      <dgm:spPr/>
      <dgm:t>
        <a:bodyPr/>
        <a:lstStyle/>
        <a:p>
          <a:pPr latinLnBrk="1"/>
          <a:endParaRPr lang="ko-KR" altLang="en-US"/>
        </a:p>
      </dgm:t>
    </dgm:pt>
    <dgm:pt modelId="{FA0CA6F0-42CB-4438-97CE-A51E16E79651}">
      <dgm:prSet phldrT="[텍스트]"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학점</a:t>
          </a:r>
        </a:p>
      </dgm:t>
    </dgm:pt>
    <dgm:pt modelId="{0EF91527-CF3F-4D17-BE9B-7281A117564E}" type="parTrans" cxnId="{7FC7891F-5B65-4459-A71D-79567F806210}">
      <dgm:prSet/>
      <dgm:spPr/>
      <dgm:t>
        <a:bodyPr/>
        <a:lstStyle/>
        <a:p>
          <a:pPr latinLnBrk="1"/>
          <a:endParaRPr lang="ko-KR" altLang="en-US"/>
        </a:p>
      </dgm:t>
    </dgm:pt>
    <dgm:pt modelId="{1CCDE98C-C840-4E88-ACA4-97D407D5FB94}" type="sibTrans" cxnId="{7FC7891F-5B65-4459-A71D-79567F806210}">
      <dgm:prSet/>
      <dgm:spPr/>
      <dgm:t>
        <a:bodyPr/>
        <a:lstStyle/>
        <a:p>
          <a:pPr latinLnBrk="1"/>
          <a:endParaRPr lang="ko-KR" altLang="en-US"/>
        </a:p>
      </dgm:t>
    </dgm:pt>
    <dgm:pt modelId="{51E792A3-4406-41B9-8A0B-73D62FAF32D9}">
      <dgm:prSet phldrT="[텍스트]"/>
      <dgm:spPr/>
      <dgm:t>
        <a:bodyPr/>
        <a:lstStyle/>
        <a:p>
          <a:pPr latinLnBrk="1"/>
          <a:r>
            <a:rPr lang="ko-KR" altLang="en-US" dirty="0"/>
            <a:t>절대평가</a:t>
          </a:r>
        </a:p>
      </dgm:t>
    </dgm:pt>
    <dgm:pt modelId="{023B81F4-8B2A-4D1C-B324-B10A33551F70}" type="parTrans" cxnId="{53A077DB-A55B-4FDB-97D7-D8F03CFD8581}">
      <dgm:prSet/>
      <dgm:spPr/>
      <dgm:t>
        <a:bodyPr/>
        <a:lstStyle/>
        <a:p>
          <a:pPr latinLnBrk="1"/>
          <a:endParaRPr lang="ko-KR" altLang="en-US"/>
        </a:p>
      </dgm:t>
    </dgm:pt>
    <dgm:pt modelId="{1B5287B5-7F00-4CF8-BCE1-D2B47143659D}" type="sibTrans" cxnId="{53A077DB-A55B-4FDB-97D7-D8F03CFD8581}">
      <dgm:prSet/>
      <dgm:spPr/>
      <dgm:t>
        <a:bodyPr/>
        <a:lstStyle/>
        <a:p>
          <a:pPr latinLnBrk="1"/>
          <a:endParaRPr lang="ko-KR" altLang="en-US"/>
        </a:p>
      </dgm:t>
    </dgm:pt>
    <dgm:pt modelId="{37F6E463-1446-4483-AFCB-9C9DAE0B9CC7}">
      <dgm:prSet phldrT="[텍스트]"/>
      <dgm:spPr/>
      <dgm:t>
        <a:bodyPr/>
        <a:lstStyle/>
        <a:p>
          <a:pPr latinLnBrk="1"/>
          <a:r>
            <a:rPr lang="ko-KR" altLang="en-US" dirty="0"/>
            <a:t>평가방법</a:t>
          </a:r>
        </a:p>
      </dgm:t>
    </dgm:pt>
    <dgm:pt modelId="{50FD0C6E-9B31-436D-A542-65970AC4C143}" type="parTrans" cxnId="{A3A54FFC-724F-4826-922E-21BAB8F6447F}">
      <dgm:prSet/>
      <dgm:spPr/>
      <dgm:t>
        <a:bodyPr/>
        <a:lstStyle/>
        <a:p>
          <a:pPr latinLnBrk="1"/>
          <a:endParaRPr lang="ko-KR" altLang="en-US"/>
        </a:p>
      </dgm:t>
    </dgm:pt>
    <dgm:pt modelId="{118C6075-68D8-4C26-8C00-A2F619B6735A}" type="sibTrans" cxnId="{A3A54FFC-724F-4826-922E-21BAB8F6447F}">
      <dgm:prSet/>
      <dgm:spPr/>
      <dgm:t>
        <a:bodyPr/>
        <a:lstStyle/>
        <a:p>
          <a:pPr latinLnBrk="1"/>
          <a:endParaRPr lang="ko-KR" altLang="en-US"/>
        </a:p>
      </dgm:t>
    </dgm:pt>
    <dgm:pt modelId="{8E3E1066-7D7A-4B95-81C3-62B1DBE3D2E3}">
      <dgm:prSet phldrT="[텍스트]"/>
      <dgm:spPr/>
      <dgm:t>
        <a:bodyPr/>
        <a:lstStyle/>
        <a:p>
          <a:pPr latinLnBrk="1"/>
          <a:r>
            <a:rPr lang="ko-KR" altLang="en-US" dirty="0" err="1"/>
            <a:t>실습지도자</a:t>
          </a:r>
          <a:r>
            <a:rPr lang="ko-KR" altLang="en-US" dirty="0"/>
            <a:t> 평가</a:t>
          </a:r>
        </a:p>
      </dgm:t>
    </dgm:pt>
    <dgm:pt modelId="{BFAC4C16-93BF-447E-99D0-8CBD220B698D}" type="parTrans" cxnId="{6D548B37-E121-4347-B9EF-8FC585C129BE}">
      <dgm:prSet/>
      <dgm:spPr/>
      <dgm:t>
        <a:bodyPr/>
        <a:lstStyle/>
        <a:p>
          <a:pPr latinLnBrk="1"/>
          <a:endParaRPr lang="ko-KR" altLang="en-US"/>
        </a:p>
      </dgm:t>
    </dgm:pt>
    <dgm:pt modelId="{D7B5ED6D-BB66-44C1-839D-B0AE4A506E76}" type="sibTrans" cxnId="{6D548B37-E121-4347-B9EF-8FC585C129BE}">
      <dgm:prSet/>
      <dgm:spPr/>
      <dgm:t>
        <a:bodyPr/>
        <a:lstStyle/>
        <a:p>
          <a:pPr latinLnBrk="1"/>
          <a:endParaRPr lang="ko-KR" altLang="en-US"/>
        </a:p>
      </dgm:t>
    </dgm:pt>
    <dgm:pt modelId="{64106574-0D1A-4EC0-BE77-3457180553CE}">
      <dgm:prSet phldrT="[텍스트]"/>
      <dgm:spPr/>
      <dgm:t>
        <a:bodyPr/>
        <a:lstStyle/>
        <a:p>
          <a:pPr latinLnBrk="1"/>
          <a:r>
            <a:rPr lang="ko-KR" altLang="en-US" dirty="0"/>
            <a:t>지도교수 평가</a:t>
          </a:r>
        </a:p>
      </dgm:t>
    </dgm:pt>
    <dgm:pt modelId="{FBF40C0D-23DD-4128-B254-FC91D394CE32}" type="parTrans" cxnId="{D225D186-EDDE-4A95-97F1-67904F3F5723}">
      <dgm:prSet/>
      <dgm:spPr/>
      <dgm:t>
        <a:bodyPr/>
        <a:lstStyle/>
        <a:p>
          <a:pPr latinLnBrk="1"/>
          <a:endParaRPr lang="ko-KR" altLang="en-US"/>
        </a:p>
      </dgm:t>
    </dgm:pt>
    <dgm:pt modelId="{90D4DE29-8F13-46C7-9E27-EC9AADB95289}" type="sibTrans" cxnId="{D225D186-EDDE-4A95-97F1-67904F3F5723}">
      <dgm:prSet/>
      <dgm:spPr/>
      <dgm:t>
        <a:bodyPr/>
        <a:lstStyle/>
        <a:p>
          <a:pPr latinLnBrk="1"/>
          <a:endParaRPr lang="ko-KR" altLang="en-US"/>
        </a:p>
      </dgm:t>
    </dgm:pt>
    <dgm:pt modelId="{DF9EEAFE-79BD-4DA8-A097-E79772FFFD28}" type="pres">
      <dgm:prSet presAssocID="{A33D2247-D970-4274-97F3-5B84CE6036F5}" presName="Name0" presStyleCnt="0">
        <dgm:presLayoutVars>
          <dgm:dir/>
          <dgm:animLvl val="lvl"/>
          <dgm:resizeHandles/>
        </dgm:presLayoutVars>
      </dgm:prSet>
      <dgm:spPr/>
    </dgm:pt>
    <dgm:pt modelId="{AAFE8985-1C20-453D-9E08-C62F78607F6B}" type="pres">
      <dgm:prSet presAssocID="{BFAFB05C-75AA-434B-986A-3363F2C81523}" presName="linNode" presStyleCnt="0"/>
      <dgm:spPr/>
    </dgm:pt>
    <dgm:pt modelId="{599208A2-AF6E-4A81-870C-FF25FBEA577A}" type="pres">
      <dgm:prSet presAssocID="{BFAFB05C-75AA-434B-986A-3363F2C81523}" presName="parentShp" presStyleLbl="node1" presStyleIdx="0" presStyleCnt="3">
        <dgm:presLayoutVars>
          <dgm:bulletEnabled val="1"/>
        </dgm:presLayoutVars>
      </dgm:prSet>
      <dgm:spPr/>
    </dgm:pt>
    <dgm:pt modelId="{CF96B165-6AAF-4F5F-9D8A-049AD74BB293}" type="pres">
      <dgm:prSet presAssocID="{BFAFB05C-75AA-434B-986A-3363F2C81523}" presName="childShp" presStyleLbl="bgAccFollowNode1" presStyleIdx="0" presStyleCnt="3">
        <dgm:presLayoutVars>
          <dgm:bulletEnabled val="1"/>
        </dgm:presLayoutVars>
      </dgm:prSet>
      <dgm:spPr/>
    </dgm:pt>
    <dgm:pt modelId="{3D376557-E028-4ACF-9CC1-7E83F16B1768}" type="pres">
      <dgm:prSet presAssocID="{B5DD4715-7A85-47C6-A017-57A4E88A5B95}" presName="spacing" presStyleCnt="0"/>
      <dgm:spPr/>
    </dgm:pt>
    <dgm:pt modelId="{D4F671C0-31BC-4FE2-880C-AFB303259F2F}" type="pres">
      <dgm:prSet presAssocID="{B05DA052-8454-4792-A2E1-C7C40F8CFA24}" presName="linNode" presStyleCnt="0"/>
      <dgm:spPr/>
    </dgm:pt>
    <dgm:pt modelId="{596CC49F-644A-4448-98B0-D472CEF09E16}" type="pres">
      <dgm:prSet presAssocID="{B05DA052-8454-4792-A2E1-C7C40F8CFA24}" presName="parentShp" presStyleLbl="node1" presStyleIdx="1" presStyleCnt="3">
        <dgm:presLayoutVars>
          <dgm:bulletEnabled val="1"/>
        </dgm:presLayoutVars>
      </dgm:prSet>
      <dgm:spPr/>
    </dgm:pt>
    <dgm:pt modelId="{495F0C48-9832-4BF5-AB34-BE0FA2C1C025}" type="pres">
      <dgm:prSet presAssocID="{B05DA052-8454-4792-A2E1-C7C40F8CFA24}" presName="childShp" presStyleLbl="bgAccFollowNode1" presStyleIdx="1" presStyleCnt="3">
        <dgm:presLayoutVars>
          <dgm:bulletEnabled val="1"/>
        </dgm:presLayoutVars>
      </dgm:prSet>
      <dgm:spPr/>
    </dgm:pt>
    <dgm:pt modelId="{A04D3652-5BC4-4F0F-BB21-0A91677F3E96}" type="pres">
      <dgm:prSet presAssocID="{4A7C81CC-96AB-494B-BE3A-E64CD74D0F2D}" presName="spacing" presStyleCnt="0"/>
      <dgm:spPr/>
    </dgm:pt>
    <dgm:pt modelId="{2DD7A7A7-D8B4-417B-BC5F-0B2A288AC98B}" type="pres">
      <dgm:prSet presAssocID="{37F6E463-1446-4483-AFCB-9C9DAE0B9CC7}" presName="linNode" presStyleCnt="0"/>
      <dgm:spPr/>
    </dgm:pt>
    <dgm:pt modelId="{55EF05B0-0CFB-40FD-B250-6DBC153178F1}" type="pres">
      <dgm:prSet presAssocID="{37F6E463-1446-4483-AFCB-9C9DAE0B9CC7}" presName="parentShp" presStyleLbl="node1" presStyleIdx="2" presStyleCnt="3">
        <dgm:presLayoutVars>
          <dgm:bulletEnabled val="1"/>
        </dgm:presLayoutVars>
      </dgm:prSet>
      <dgm:spPr/>
    </dgm:pt>
    <dgm:pt modelId="{0FD0D7CB-B7DD-484F-9393-742EB67370E8}" type="pres">
      <dgm:prSet presAssocID="{37F6E463-1446-4483-AFCB-9C9DAE0B9CC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3E29516-0EDD-45DE-A0FF-EFFC4EC0B3D6}" srcId="{A33D2247-D970-4274-97F3-5B84CE6036F5}" destId="{B05DA052-8454-4792-A2E1-C7C40F8CFA24}" srcOrd="1" destOrd="0" parTransId="{F039A2E1-CBAB-47D4-B014-AB9583EDE454}" sibTransId="{4A7C81CC-96AB-494B-BE3A-E64CD74D0F2D}"/>
    <dgm:cxn modelId="{7FC7891F-5B65-4459-A71D-79567F806210}" srcId="{B05DA052-8454-4792-A2E1-C7C40F8CFA24}" destId="{FA0CA6F0-42CB-4438-97CE-A51E16E79651}" srcOrd="0" destOrd="0" parTransId="{0EF91527-CF3F-4D17-BE9B-7281A117564E}" sibTransId="{1CCDE98C-C840-4E88-ACA4-97D407D5FB94}"/>
    <dgm:cxn modelId="{ADF3F02F-90B1-41E8-9511-97C143CD6910}" type="presOf" srcId="{8E3E1066-7D7A-4B95-81C3-62B1DBE3D2E3}" destId="{0FD0D7CB-B7DD-484F-9393-742EB67370E8}" srcOrd="0" destOrd="0" presId="urn:microsoft.com/office/officeart/2005/8/layout/vList6"/>
    <dgm:cxn modelId="{6D548B37-E121-4347-B9EF-8FC585C129BE}" srcId="{37F6E463-1446-4483-AFCB-9C9DAE0B9CC7}" destId="{8E3E1066-7D7A-4B95-81C3-62B1DBE3D2E3}" srcOrd="0" destOrd="0" parTransId="{BFAC4C16-93BF-447E-99D0-8CBD220B698D}" sibTransId="{D7B5ED6D-BB66-44C1-839D-B0AE4A506E76}"/>
    <dgm:cxn modelId="{21A2313F-FCFC-4EF5-B841-0E474228319B}" type="presOf" srcId="{37F6E463-1446-4483-AFCB-9C9DAE0B9CC7}" destId="{55EF05B0-0CFB-40FD-B250-6DBC153178F1}" srcOrd="0" destOrd="0" presId="urn:microsoft.com/office/officeart/2005/8/layout/vList6"/>
    <dgm:cxn modelId="{A333B672-DC19-4CC0-9090-C2AFB6FB3875}" type="presOf" srcId="{03B5FE66-C758-45B7-AF93-A538ED4599CC}" destId="{CF96B165-6AAF-4F5F-9D8A-049AD74BB293}" srcOrd="0" destOrd="1" presId="urn:microsoft.com/office/officeart/2005/8/layout/vList6"/>
    <dgm:cxn modelId="{DE6E527E-0029-4DD4-A277-F813F3FBB4E3}" type="presOf" srcId="{B05DA052-8454-4792-A2E1-C7C40F8CFA24}" destId="{596CC49F-644A-4448-98B0-D472CEF09E16}" srcOrd="0" destOrd="0" presId="urn:microsoft.com/office/officeart/2005/8/layout/vList6"/>
    <dgm:cxn modelId="{3458F285-B99F-4A2D-A1EB-F913147460C0}" type="presOf" srcId="{BFAFB05C-75AA-434B-986A-3363F2C81523}" destId="{599208A2-AF6E-4A81-870C-FF25FBEA577A}" srcOrd="0" destOrd="0" presId="urn:microsoft.com/office/officeart/2005/8/layout/vList6"/>
    <dgm:cxn modelId="{D225D186-EDDE-4A95-97F1-67904F3F5723}" srcId="{37F6E463-1446-4483-AFCB-9C9DAE0B9CC7}" destId="{64106574-0D1A-4EC0-BE77-3457180553CE}" srcOrd="1" destOrd="0" parTransId="{FBF40C0D-23DD-4128-B254-FC91D394CE32}" sibTransId="{90D4DE29-8F13-46C7-9E27-EC9AADB95289}"/>
    <dgm:cxn modelId="{3231A4AA-8918-4E16-98D8-D2939B6C445D}" type="presOf" srcId="{3493EA1F-8965-43E4-8C9F-A75A3F739F07}" destId="{CF96B165-6AAF-4F5F-9D8A-049AD74BB293}" srcOrd="0" destOrd="0" presId="urn:microsoft.com/office/officeart/2005/8/layout/vList6"/>
    <dgm:cxn modelId="{973606AB-723A-4495-9DF5-D9B119807F46}" type="presOf" srcId="{A33D2247-D970-4274-97F3-5B84CE6036F5}" destId="{DF9EEAFE-79BD-4DA8-A097-E79772FFFD28}" srcOrd="0" destOrd="0" presId="urn:microsoft.com/office/officeart/2005/8/layout/vList6"/>
    <dgm:cxn modelId="{447DE8C3-6D3A-44E5-A317-19450A8C459E}" type="presOf" srcId="{51E792A3-4406-41B9-8A0B-73D62FAF32D9}" destId="{495F0C48-9832-4BF5-AB34-BE0FA2C1C025}" srcOrd="0" destOrd="1" presId="urn:microsoft.com/office/officeart/2005/8/layout/vList6"/>
    <dgm:cxn modelId="{DB0C3CD1-83CA-4123-BE6B-4FA8F6DA43DA}" srcId="{A33D2247-D970-4274-97F3-5B84CE6036F5}" destId="{BFAFB05C-75AA-434B-986A-3363F2C81523}" srcOrd="0" destOrd="0" parTransId="{F1DC3BF1-BEFA-46A9-B314-7BE5FAA323C0}" sibTransId="{B5DD4715-7A85-47C6-A017-57A4E88A5B95}"/>
    <dgm:cxn modelId="{D0D4F0D1-2D0D-4D18-A3CB-AC610C8DD780}" type="presOf" srcId="{FA0CA6F0-42CB-4438-97CE-A51E16E79651}" destId="{495F0C48-9832-4BF5-AB34-BE0FA2C1C025}" srcOrd="0" destOrd="0" presId="urn:microsoft.com/office/officeart/2005/8/layout/vList6"/>
    <dgm:cxn modelId="{4B1DE6D2-2A18-4DB2-89E1-FB8E85BF56C5}" type="presOf" srcId="{64106574-0D1A-4EC0-BE77-3457180553CE}" destId="{0FD0D7CB-B7DD-484F-9393-742EB67370E8}" srcOrd="0" destOrd="1" presId="urn:microsoft.com/office/officeart/2005/8/layout/vList6"/>
    <dgm:cxn modelId="{53A077DB-A55B-4FDB-97D7-D8F03CFD8581}" srcId="{B05DA052-8454-4792-A2E1-C7C40F8CFA24}" destId="{51E792A3-4406-41B9-8A0B-73D62FAF32D9}" srcOrd="1" destOrd="0" parTransId="{023B81F4-8B2A-4D1C-B324-B10A33551F70}" sibTransId="{1B5287B5-7F00-4CF8-BCE1-D2B47143659D}"/>
    <dgm:cxn modelId="{E0DB2BE4-A342-4BF8-9398-6B7061E0445A}" srcId="{BFAFB05C-75AA-434B-986A-3363F2C81523}" destId="{03B5FE66-C758-45B7-AF93-A538ED4599CC}" srcOrd="1" destOrd="0" parTransId="{41A6D9BF-0D39-44F7-999E-0910772B1D0D}" sibTransId="{504DD05D-5117-41E4-A2E8-93250C80311C}"/>
    <dgm:cxn modelId="{75591DF3-9F69-4167-ADE5-29FF48F7FB21}" srcId="{BFAFB05C-75AA-434B-986A-3363F2C81523}" destId="{3493EA1F-8965-43E4-8C9F-A75A3F739F07}" srcOrd="0" destOrd="0" parTransId="{A2C75629-A422-4354-8B16-4086A484DEC7}" sibTransId="{E034CC2F-06D5-4151-B86D-938467FD81B3}"/>
    <dgm:cxn modelId="{A3A54FFC-724F-4826-922E-21BAB8F6447F}" srcId="{A33D2247-D970-4274-97F3-5B84CE6036F5}" destId="{37F6E463-1446-4483-AFCB-9C9DAE0B9CC7}" srcOrd="2" destOrd="0" parTransId="{50FD0C6E-9B31-436D-A542-65970AC4C143}" sibTransId="{118C6075-68D8-4C26-8C00-A2F619B6735A}"/>
    <dgm:cxn modelId="{CE4783C1-05DB-4712-98DF-99DB9DC7496E}" type="presParOf" srcId="{DF9EEAFE-79BD-4DA8-A097-E79772FFFD28}" destId="{AAFE8985-1C20-453D-9E08-C62F78607F6B}" srcOrd="0" destOrd="0" presId="urn:microsoft.com/office/officeart/2005/8/layout/vList6"/>
    <dgm:cxn modelId="{F39C676E-5BD5-437E-AF8E-2FE192EF0176}" type="presParOf" srcId="{AAFE8985-1C20-453D-9E08-C62F78607F6B}" destId="{599208A2-AF6E-4A81-870C-FF25FBEA577A}" srcOrd="0" destOrd="0" presId="urn:microsoft.com/office/officeart/2005/8/layout/vList6"/>
    <dgm:cxn modelId="{F011081C-BB2C-412D-B63D-3B0A02430333}" type="presParOf" srcId="{AAFE8985-1C20-453D-9E08-C62F78607F6B}" destId="{CF96B165-6AAF-4F5F-9D8A-049AD74BB293}" srcOrd="1" destOrd="0" presId="urn:microsoft.com/office/officeart/2005/8/layout/vList6"/>
    <dgm:cxn modelId="{C3BE3E89-C331-416E-AD4D-EA351E2A9536}" type="presParOf" srcId="{DF9EEAFE-79BD-4DA8-A097-E79772FFFD28}" destId="{3D376557-E028-4ACF-9CC1-7E83F16B1768}" srcOrd="1" destOrd="0" presId="urn:microsoft.com/office/officeart/2005/8/layout/vList6"/>
    <dgm:cxn modelId="{0AEB7378-0045-4A23-BBC6-183E96B0AC3B}" type="presParOf" srcId="{DF9EEAFE-79BD-4DA8-A097-E79772FFFD28}" destId="{D4F671C0-31BC-4FE2-880C-AFB303259F2F}" srcOrd="2" destOrd="0" presId="urn:microsoft.com/office/officeart/2005/8/layout/vList6"/>
    <dgm:cxn modelId="{EC6C54C2-C9C2-454F-8B04-5883A585A285}" type="presParOf" srcId="{D4F671C0-31BC-4FE2-880C-AFB303259F2F}" destId="{596CC49F-644A-4448-98B0-D472CEF09E16}" srcOrd="0" destOrd="0" presId="urn:microsoft.com/office/officeart/2005/8/layout/vList6"/>
    <dgm:cxn modelId="{72F9E446-B3FD-4BE2-9C45-7C18732CE4AA}" type="presParOf" srcId="{D4F671C0-31BC-4FE2-880C-AFB303259F2F}" destId="{495F0C48-9832-4BF5-AB34-BE0FA2C1C025}" srcOrd="1" destOrd="0" presId="urn:microsoft.com/office/officeart/2005/8/layout/vList6"/>
    <dgm:cxn modelId="{761AB660-4CD9-4DB0-8BB9-AF9E92AD4D27}" type="presParOf" srcId="{DF9EEAFE-79BD-4DA8-A097-E79772FFFD28}" destId="{A04D3652-5BC4-4F0F-BB21-0A91677F3E96}" srcOrd="3" destOrd="0" presId="urn:microsoft.com/office/officeart/2005/8/layout/vList6"/>
    <dgm:cxn modelId="{A1C874FE-63B5-41D0-8565-EE1BE859F340}" type="presParOf" srcId="{DF9EEAFE-79BD-4DA8-A097-E79772FFFD28}" destId="{2DD7A7A7-D8B4-417B-BC5F-0B2A288AC98B}" srcOrd="4" destOrd="0" presId="urn:microsoft.com/office/officeart/2005/8/layout/vList6"/>
    <dgm:cxn modelId="{98AA0353-EC0A-458E-BBC6-3EF8D77DFA1E}" type="presParOf" srcId="{2DD7A7A7-D8B4-417B-BC5F-0B2A288AC98B}" destId="{55EF05B0-0CFB-40FD-B250-6DBC153178F1}" srcOrd="0" destOrd="0" presId="urn:microsoft.com/office/officeart/2005/8/layout/vList6"/>
    <dgm:cxn modelId="{B870B3BA-DEF8-4317-A106-F72FD3274654}" type="presParOf" srcId="{2DD7A7A7-D8B4-417B-BC5F-0B2A288AC98B}" destId="{0FD0D7CB-B7DD-484F-9393-742EB67370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AFCDB-C5BC-4D05-9975-A0554789DC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AF33DB-E368-4954-ABD7-A788A63EC772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4-5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gm:t>
    </dgm:pt>
    <dgm:pt modelId="{1A60E4EE-FE48-42BE-B1E8-D6D2E9CF7863}" type="parTrans" cxnId="{3CE9EF49-8292-4D55-9370-0EF32A98066C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91E7D7A-B93E-44BA-B123-B098F7E940C2}" type="sibTrans" cxnId="{3CE9EF49-8292-4D55-9370-0EF32A98066C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29C3A21-54A6-4939-B31D-2843D138C908}">
      <dgm:prSet phldrT="[텍스트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l"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실습기관 결정 및 실습 신청</a:t>
          </a:r>
        </a:p>
      </dgm:t>
    </dgm:pt>
    <dgm:pt modelId="{938EB4A8-DABE-4743-A34C-0362BAA40C29}" type="parTrans" cxnId="{4768753E-7CCC-490B-B575-3CC82DFB78E3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078C412-EB12-4B08-9CA7-862D84BE8F95}" type="sibTrans" cxnId="{4768753E-7CCC-490B-B575-3CC82DFB78E3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D992569-A10F-482C-8107-E9DC73E95835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6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 중</a:t>
          </a:r>
        </a:p>
      </dgm:t>
    </dgm:pt>
    <dgm:pt modelId="{FEF21C3E-1CBA-4995-9AAF-6F29A4428618}" type="parTrans" cxnId="{86D33927-3F2E-43A9-A8B2-0CF3A3A4BE27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6A15F59-2AA2-4938-A7E7-19464DA0C6F1}" type="sibTrans" cxnId="{86D33927-3F2E-43A9-A8B2-0CF3A3A4BE27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2741D678-75F1-418E-9429-99141215DF2A}">
      <dgm:prSet phldrT="[텍스트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l"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실습배치 전 이론교육</a:t>
          </a:r>
        </a:p>
      </dgm:t>
    </dgm:pt>
    <dgm:pt modelId="{4B4588EE-F06A-4FE4-B73C-839086C68272}" type="parTrans" cxnId="{1AA0F598-D5EA-4B60-8BB1-64DCA851F8BB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A700449-18B1-4252-ACAD-69A3D6AA1F9F}" type="sibTrans" cxnId="{1AA0F598-D5EA-4B60-8BB1-64DCA851F8BB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92E234C-4F06-4625-94F4-7181ED711DB8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7-8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gm:t>
    </dgm:pt>
    <dgm:pt modelId="{CD791198-A232-4813-B119-AFEB72886D90}" type="parTrans" cxnId="{EA2C19FF-5F77-4507-917C-274D44793AE6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D455656-82A7-40E9-8471-A28285729C80}" type="sibTrans" cxnId="{EA2C19FF-5F77-4507-917C-274D44793AE6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A983AE3-0855-453D-B015-3DAA525220DC}">
      <dgm:prSet phldrT="[텍스트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l"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실행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: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현장실습 수업</a:t>
          </a:r>
        </a:p>
      </dgm:t>
    </dgm:pt>
    <dgm:pt modelId="{A1F26089-9A97-45CC-9CE2-83ECC8D74275}" type="parTrans" cxnId="{F6FFED6F-FE42-48A4-8E8C-1BDD0A3E0BFE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513CBDC-E596-48C8-A7E2-85E9812D8AC5}" type="sibTrans" cxnId="{F6FFED6F-FE42-48A4-8E8C-1BDD0A3E0BFE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0A99CD8-AB6A-457B-96D0-34EA0775CC3E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9-11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gm:t>
    </dgm:pt>
    <dgm:pt modelId="{EEE1849A-CF9A-4FDE-8F3C-126E51F3A279}" type="parTrans" cxnId="{71B37841-253B-4C22-97A0-2206502A52BB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2A4B3C9-D074-49E5-A524-63C9A51D52BC}" type="sibTrans" cxnId="{71B37841-253B-4C22-97A0-2206502A52BB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2B2BDEEF-F716-4A58-AA30-7B38C115EF77}">
      <dgm:prSet phldrT="[텍스트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l"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사회복지현장실습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: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학교수업</a:t>
          </a:r>
        </a:p>
      </dgm:t>
    </dgm:pt>
    <dgm:pt modelId="{BDFE2D5F-FCE3-4117-8704-97671604E119}" type="parTrans" cxnId="{75F8905B-6C6B-44FE-B3D1-1BDAF5373B15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347477C-5034-44B6-AFCF-DBE79DEC141F}" type="sibTrans" cxnId="{75F8905B-6C6B-44FE-B3D1-1BDAF5373B15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C802322-A33E-4E27-A40A-73F13CFFDE20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11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 중</a:t>
          </a:r>
        </a:p>
      </dgm:t>
    </dgm:pt>
    <dgm:pt modelId="{6C2397AC-8289-477F-827C-F3976A919D62}" type="parTrans" cxnId="{574B3B7D-8071-4BA5-B28B-8CB78A9F5894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52CFD53-9CE2-4C31-8777-629356C282A3}" type="sibTrans" cxnId="{574B3B7D-8071-4BA5-B28B-8CB78A9F5894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28E239F-3DBD-4539-8D6E-D06F7F0518F9}">
      <dgm:prSet phldrT="[텍스트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l"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보고회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&amp;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평가회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0C929C4-E100-4146-A100-319258BBB80E}" type="parTrans" cxnId="{9C6F04A3-D023-497D-97DC-A3D19E284062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B108B2C-043E-4FC5-B331-7B4CD731A867}" type="sibTrans" cxnId="{9C6F04A3-D023-497D-97DC-A3D19E284062}">
      <dgm:prSet/>
      <dgm:spPr/>
      <dgm:t>
        <a:bodyPr/>
        <a:lstStyle/>
        <a:p>
          <a:pPr latinLnBrk="1"/>
          <a:endParaRPr lang="ko-KR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D80ABD6-C9BF-477A-84C1-77C75ECAB3F5}">
      <dgm:prSet phldrT="[텍스트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latinLnBrk="1"/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오리엔테이션</a:t>
          </a:r>
        </a:p>
      </dgm:t>
    </dgm:pt>
    <dgm:pt modelId="{1F59D4FA-7B4A-419C-8D27-00BBB5698D71}" type="parTrans" cxnId="{F1840661-F878-4C03-AF51-7F4FC3CABA7F}">
      <dgm:prSet/>
      <dgm:spPr/>
      <dgm:t>
        <a:bodyPr/>
        <a:lstStyle/>
        <a:p>
          <a:pPr latinLnBrk="1"/>
          <a:endParaRPr lang="ko-KR" altLang="en-US"/>
        </a:p>
      </dgm:t>
    </dgm:pt>
    <dgm:pt modelId="{43B63451-BA10-43F1-8829-D2B705B5A41B}" type="sibTrans" cxnId="{F1840661-F878-4C03-AF51-7F4FC3CABA7F}">
      <dgm:prSet/>
      <dgm:spPr/>
      <dgm:t>
        <a:bodyPr/>
        <a:lstStyle/>
        <a:p>
          <a:pPr latinLnBrk="1"/>
          <a:endParaRPr lang="ko-KR" altLang="en-US"/>
        </a:p>
      </dgm:t>
    </dgm:pt>
    <dgm:pt modelId="{B84F8F69-ACC4-4F28-8BFB-369E56D58AA4}">
      <dgm:prSet phldrT="[텍스트]" custT="1"/>
      <dgm:spPr>
        <a:solidFill>
          <a:srgbClr val="39639D"/>
        </a:solidFill>
      </dgm:spPr>
      <dgm:t>
        <a:bodyPr/>
        <a:lstStyle/>
        <a:p>
          <a:pPr latinLnBrk="1"/>
          <a:r>
            <a: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gm:t>
    </dgm:pt>
    <dgm:pt modelId="{0427B530-C8A7-4891-95C2-8465F3EC36C1}" type="parTrans" cxnId="{6AAE9CE0-81D9-4A94-8CE6-B2E98C4A9AB2}">
      <dgm:prSet/>
      <dgm:spPr/>
      <dgm:t>
        <a:bodyPr/>
        <a:lstStyle/>
        <a:p>
          <a:pPr latinLnBrk="1"/>
          <a:endParaRPr lang="ko-KR" altLang="en-US"/>
        </a:p>
      </dgm:t>
    </dgm:pt>
    <dgm:pt modelId="{1FA05935-26A0-4C7B-B298-1105E27914AE}" type="sibTrans" cxnId="{6AAE9CE0-81D9-4A94-8CE6-B2E98C4A9AB2}">
      <dgm:prSet/>
      <dgm:spPr/>
      <dgm:t>
        <a:bodyPr/>
        <a:lstStyle/>
        <a:p>
          <a:pPr latinLnBrk="1"/>
          <a:endParaRPr lang="ko-KR" altLang="en-US"/>
        </a:p>
      </dgm:t>
    </dgm:pt>
    <dgm:pt modelId="{8598A351-072C-41AC-9FB4-6249E13326ED}" type="pres">
      <dgm:prSet presAssocID="{254AFCDB-C5BC-4D05-9975-A0554789DCC4}" presName="Name0" presStyleCnt="0">
        <dgm:presLayoutVars>
          <dgm:dir/>
          <dgm:animLvl val="lvl"/>
          <dgm:resizeHandles val="exact"/>
        </dgm:presLayoutVars>
      </dgm:prSet>
      <dgm:spPr/>
    </dgm:pt>
    <dgm:pt modelId="{20B203A7-C25F-4BCF-9BA3-D12F1AB3F7F8}" type="pres">
      <dgm:prSet presAssocID="{B84F8F69-ACC4-4F28-8BFB-369E56D58AA4}" presName="linNode" presStyleCnt="0"/>
      <dgm:spPr/>
    </dgm:pt>
    <dgm:pt modelId="{6B0CC4C0-500A-4358-843C-52A8AA186678}" type="pres">
      <dgm:prSet presAssocID="{B84F8F69-ACC4-4F28-8BFB-369E56D58AA4}" presName="parentText" presStyleLbl="node1" presStyleIdx="0" presStyleCnt="6" custScaleX="79070">
        <dgm:presLayoutVars>
          <dgm:chMax val="1"/>
          <dgm:bulletEnabled val="1"/>
        </dgm:presLayoutVars>
      </dgm:prSet>
      <dgm:spPr/>
    </dgm:pt>
    <dgm:pt modelId="{68C8A3E7-1AE6-4BF0-BF4E-7CCAB53F4A4D}" type="pres">
      <dgm:prSet presAssocID="{B84F8F69-ACC4-4F28-8BFB-369E56D58AA4}" presName="descendantText" presStyleLbl="alignAccFollowNode1" presStyleIdx="0" presStyleCnt="6" custScaleX="109514">
        <dgm:presLayoutVars>
          <dgm:bulletEnabled val="1"/>
        </dgm:presLayoutVars>
      </dgm:prSet>
      <dgm:spPr/>
    </dgm:pt>
    <dgm:pt modelId="{7DCB2CF3-6A63-444C-BCCA-AAA28DE6C803}" type="pres">
      <dgm:prSet presAssocID="{1FA05935-26A0-4C7B-B298-1105E27914AE}" presName="sp" presStyleCnt="0"/>
      <dgm:spPr/>
    </dgm:pt>
    <dgm:pt modelId="{E463EBF3-E4D4-4CDF-AFE3-606AD111600C}" type="pres">
      <dgm:prSet presAssocID="{6BAF33DB-E368-4954-ABD7-A788A63EC772}" presName="linNode" presStyleCnt="0"/>
      <dgm:spPr/>
    </dgm:pt>
    <dgm:pt modelId="{358FFF0B-4A3F-4252-B6EF-E680491AE9B9}" type="pres">
      <dgm:prSet presAssocID="{6BAF33DB-E368-4954-ABD7-A788A63EC772}" presName="parentText" presStyleLbl="node1" presStyleIdx="1" presStyleCnt="6" custScaleX="79170" custLinFactNeighborY="434">
        <dgm:presLayoutVars>
          <dgm:chMax val="1"/>
          <dgm:bulletEnabled val="1"/>
        </dgm:presLayoutVars>
      </dgm:prSet>
      <dgm:spPr/>
    </dgm:pt>
    <dgm:pt modelId="{573C5A0A-BDDB-4B30-BED6-1077D2DFD8EC}" type="pres">
      <dgm:prSet presAssocID="{6BAF33DB-E368-4954-ABD7-A788A63EC772}" presName="descendantText" presStyleLbl="alignAccFollowNode1" presStyleIdx="1" presStyleCnt="6" custScaleX="110662">
        <dgm:presLayoutVars>
          <dgm:bulletEnabled val="1"/>
        </dgm:presLayoutVars>
      </dgm:prSet>
      <dgm:spPr/>
    </dgm:pt>
    <dgm:pt modelId="{77C2EB87-5388-49E5-AAE8-BC87A9CCD555}" type="pres">
      <dgm:prSet presAssocID="{F91E7D7A-B93E-44BA-B123-B098F7E940C2}" presName="sp" presStyleCnt="0"/>
      <dgm:spPr/>
    </dgm:pt>
    <dgm:pt modelId="{43F6CD71-F5B7-46B8-A72B-B3EE0B4AB84F}" type="pres">
      <dgm:prSet presAssocID="{8D992569-A10F-482C-8107-E9DC73E95835}" presName="linNode" presStyleCnt="0"/>
      <dgm:spPr/>
    </dgm:pt>
    <dgm:pt modelId="{8E9B692D-CD33-4C52-893E-6414FC1035F7}" type="pres">
      <dgm:prSet presAssocID="{8D992569-A10F-482C-8107-E9DC73E95835}" presName="parentText" presStyleLbl="node1" presStyleIdx="2" presStyleCnt="6" custScaleX="79170" custLinFactNeighborY="434">
        <dgm:presLayoutVars>
          <dgm:chMax val="1"/>
          <dgm:bulletEnabled val="1"/>
        </dgm:presLayoutVars>
      </dgm:prSet>
      <dgm:spPr/>
    </dgm:pt>
    <dgm:pt modelId="{E843FBAB-D4AA-445D-979F-86844635D517}" type="pres">
      <dgm:prSet presAssocID="{8D992569-A10F-482C-8107-E9DC73E95835}" presName="descendantText" presStyleLbl="alignAccFollowNode1" presStyleIdx="2" presStyleCnt="6" custScaleX="110662">
        <dgm:presLayoutVars>
          <dgm:bulletEnabled val="1"/>
        </dgm:presLayoutVars>
      </dgm:prSet>
      <dgm:spPr/>
    </dgm:pt>
    <dgm:pt modelId="{CF10E4F3-E437-4CE8-81B7-B58B57255858}" type="pres">
      <dgm:prSet presAssocID="{16A15F59-2AA2-4938-A7E7-19464DA0C6F1}" presName="sp" presStyleCnt="0"/>
      <dgm:spPr/>
    </dgm:pt>
    <dgm:pt modelId="{CD22D06C-4416-43C7-B0C9-6E01025468DE}" type="pres">
      <dgm:prSet presAssocID="{392E234C-4F06-4625-94F4-7181ED711DB8}" presName="linNode" presStyleCnt="0"/>
      <dgm:spPr/>
    </dgm:pt>
    <dgm:pt modelId="{C2A82C33-81D6-4E21-AD59-6C81E18D7873}" type="pres">
      <dgm:prSet presAssocID="{392E234C-4F06-4625-94F4-7181ED711DB8}" presName="parentText" presStyleLbl="node1" presStyleIdx="3" presStyleCnt="6" custScaleX="79170" custLinFactNeighborY="434">
        <dgm:presLayoutVars>
          <dgm:chMax val="1"/>
          <dgm:bulletEnabled val="1"/>
        </dgm:presLayoutVars>
      </dgm:prSet>
      <dgm:spPr/>
    </dgm:pt>
    <dgm:pt modelId="{FCA0685C-A302-4453-BF9A-B9AE45AFA824}" type="pres">
      <dgm:prSet presAssocID="{392E234C-4F06-4625-94F4-7181ED711DB8}" presName="descendantText" presStyleLbl="alignAccFollowNode1" presStyleIdx="3" presStyleCnt="6" custScaleX="110662">
        <dgm:presLayoutVars>
          <dgm:bulletEnabled val="1"/>
        </dgm:presLayoutVars>
      </dgm:prSet>
      <dgm:spPr/>
    </dgm:pt>
    <dgm:pt modelId="{AA245BF9-3918-4D41-9671-9A673789C258}" type="pres">
      <dgm:prSet presAssocID="{AD455656-82A7-40E9-8471-A28285729C80}" presName="sp" presStyleCnt="0"/>
      <dgm:spPr/>
    </dgm:pt>
    <dgm:pt modelId="{892C5B26-D623-44C2-9895-9221153A73A1}" type="pres">
      <dgm:prSet presAssocID="{40A99CD8-AB6A-457B-96D0-34EA0775CC3E}" presName="linNode" presStyleCnt="0"/>
      <dgm:spPr/>
    </dgm:pt>
    <dgm:pt modelId="{74DCB797-8075-4DF2-8ED9-98589C91CD4E}" type="pres">
      <dgm:prSet presAssocID="{40A99CD8-AB6A-457B-96D0-34EA0775CC3E}" presName="parentText" presStyleLbl="node1" presStyleIdx="4" presStyleCnt="6" custScaleX="79170" custLinFactNeighborY="434">
        <dgm:presLayoutVars>
          <dgm:chMax val="1"/>
          <dgm:bulletEnabled val="1"/>
        </dgm:presLayoutVars>
      </dgm:prSet>
      <dgm:spPr/>
    </dgm:pt>
    <dgm:pt modelId="{DE76E091-A5C6-4774-BB02-E53A4928FB18}" type="pres">
      <dgm:prSet presAssocID="{40A99CD8-AB6A-457B-96D0-34EA0775CC3E}" presName="descendantText" presStyleLbl="alignAccFollowNode1" presStyleIdx="4" presStyleCnt="6" custScaleX="110662" custLinFactNeighborX="-4194" custLinFactNeighborY="1373">
        <dgm:presLayoutVars>
          <dgm:bulletEnabled val="1"/>
        </dgm:presLayoutVars>
      </dgm:prSet>
      <dgm:spPr/>
    </dgm:pt>
    <dgm:pt modelId="{8890CEE0-845D-40F5-B22F-2E17FA777E3D}" type="pres">
      <dgm:prSet presAssocID="{42A4B3C9-D074-49E5-A524-63C9A51D52BC}" presName="sp" presStyleCnt="0"/>
      <dgm:spPr/>
    </dgm:pt>
    <dgm:pt modelId="{383B206D-6C24-4018-A3CA-06B48F3D7382}" type="pres">
      <dgm:prSet presAssocID="{CC802322-A33E-4E27-A40A-73F13CFFDE20}" presName="linNode" presStyleCnt="0"/>
      <dgm:spPr/>
    </dgm:pt>
    <dgm:pt modelId="{F2340DC4-8CCE-423D-8120-B3043ADB27E2}" type="pres">
      <dgm:prSet presAssocID="{CC802322-A33E-4E27-A40A-73F13CFFDE20}" presName="parentText" presStyleLbl="node1" presStyleIdx="5" presStyleCnt="6" custScaleX="79170" custLinFactNeighborY="434">
        <dgm:presLayoutVars>
          <dgm:chMax val="1"/>
          <dgm:bulletEnabled val="1"/>
        </dgm:presLayoutVars>
      </dgm:prSet>
      <dgm:spPr/>
    </dgm:pt>
    <dgm:pt modelId="{06D80D77-E86B-494F-803A-61C87EC632E4}" type="pres">
      <dgm:prSet presAssocID="{CC802322-A33E-4E27-A40A-73F13CFFDE20}" presName="descendantText" presStyleLbl="alignAccFollowNode1" presStyleIdx="5" presStyleCnt="6" custScaleX="110662">
        <dgm:presLayoutVars>
          <dgm:bulletEnabled val="1"/>
        </dgm:presLayoutVars>
      </dgm:prSet>
      <dgm:spPr/>
    </dgm:pt>
  </dgm:ptLst>
  <dgm:cxnLst>
    <dgm:cxn modelId="{3007D80C-E9CB-4C59-9B20-5B71E0857CB5}" type="presOf" srcId="{2741D678-75F1-418E-9429-99141215DF2A}" destId="{E843FBAB-D4AA-445D-979F-86844635D517}" srcOrd="0" destOrd="0" presId="urn:microsoft.com/office/officeart/2005/8/layout/vList5"/>
    <dgm:cxn modelId="{5847C40E-3F9C-4C3C-B283-2AB9EC55C7A6}" type="presOf" srcId="{928E239F-3DBD-4539-8D6E-D06F7F0518F9}" destId="{06D80D77-E86B-494F-803A-61C87EC632E4}" srcOrd="0" destOrd="0" presId="urn:microsoft.com/office/officeart/2005/8/layout/vList5"/>
    <dgm:cxn modelId="{5B58950F-D0D8-4528-AA61-AD13B3EAF20F}" type="presOf" srcId="{CC802322-A33E-4E27-A40A-73F13CFFDE20}" destId="{F2340DC4-8CCE-423D-8120-B3043ADB27E2}" srcOrd="0" destOrd="0" presId="urn:microsoft.com/office/officeart/2005/8/layout/vList5"/>
    <dgm:cxn modelId="{E78FDD1C-CA21-4BBF-9036-AA187C6E6205}" type="presOf" srcId="{429C3A21-54A6-4939-B31D-2843D138C908}" destId="{573C5A0A-BDDB-4B30-BED6-1077D2DFD8EC}" srcOrd="0" destOrd="0" presId="urn:microsoft.com/office/officeart/2005/8/layout/vList5"/>
    <dgm:cxn modelId="{86D33927-3F2E-43A9-A8B2-0CF3A3A4BE27}" srcId="{254AFCDB-C5BC-4D05-9975-A0554789DCC4}" destId="{8D992569-A10F-482C-8107-E9DC73E95835}" srcOrd="2" destOrd="0" parTransId="{FEF21C3E-1CBA-4995-9AAF-6F29A4428618}" sibTransId="{16A15F59-2AA2-4938-A7E7-19464DA0C6F1}"/>
    <dgm:cxn modelId="{B0FDF428-6963-4B41-A7C8-8A3B036201CA}" type="presOf" srcId="{2B2BDEEF-F716-4A58-AA30-7B38C115EF77}" destId="{DE76E091-A5C6-4774-BB02-E53A4928FB18}" srcOrd="0" destOrd="0" presId="urn:microsoft.com/office/officeart/2005/8/layout/vList5"/>
    <dgm:cxn modelId="{4473E429-C1D2-4B60-A5AC-F59D946227E0}" type="presOf" srcId="{392E234C-4F06-4625-94F4-7181ED711DB8}" destId="{C2A82C33-81D6-4E21-AD59-6C81E18D7873}" srcOrd="0" destOrd="0" presId="urn:microsoft.com/office/officeart/2005/8/layout/vList5"/>
    <dgm:cxn modelId="{4768753E-7CCC-490B-B575-3CC82DFB78E3}" srcId="{6BAF33DB-E368-4954-ABD7-A788A63EC772}" destId="{429C3A21-54A6-4939-B31D-2843D138C908}" srcOrd="0" destOrd="0" parTransId="{938EB4A8-DABE-4743-A34C-0362BAA40C29}" sibTransId="{1078C412-EB12-4B08-9CA7-862D84BE8F95}"/>
    <dgm:cxn modelId="{CB7E7C40-A2E9-4D64-A7C3-3E1C97557DA4}" type="presOf" srcId="{6BAF33DB-E368-4954-ABD7-A788A63EC772}" destId="{358FFF0B-4A3F-4252-B6EF-E680491AE9B9}" srcOrd="0" destOrd="0" presId="urn:microsoft.com/office/officeart/2005/8/layout/vList5"/>
    <dgm:cxn modelId="{75F8905B-6C6B-44FE-B3D1-1BDAF5373B15}" srcId="{40A99CD8-AB6A-457B-96D0-34EA0775CC3E}" destId="{2B2BDEEF-F716-4A58-AA30-7B38C115EF77}" srcOrd="0" destOrd="0" parTransId="{BDFE2D5F-FCE3-4117-8704-97671604E119}" sibTransId="{0347477C-5034-44B6-AFCF-DBE79DEC141F}"/>
    <dgm:cxn modelId="{02FAC65B-3BF3-472F-8CE4-ACC713851BBB}" type="presOf" srcId="{254AFCDB-C5BC-4D05-9975-A0554789DCC4}" destId="{8598A351-072C-41AC-9FB4-6249E13326ED}" srcOrd="0" destOrd="0" presId="urn:microsoft.com/office/officeart/2005/8/layout/vList5"/>
    <dgm:cxn modelId="{7C97E15D-FDE8-47D2-8A9E-C9597DB2048C}" type="presOf" srcId="{B84F8F69-ACC4-4F28-8BFB-369E56D58AA4}" destId="{6B0CC4C0-500A-4358-843C-52A8AA186678}" srcOrd="0" destOrd="0" presId="urn:microsoft.com/office/officeart/2005/8/layout/vList5"/>
    <dgm:cxn modelId="{F1840661-F878-4C03-AF51-7F4FC3CABA7F}" srcId="{B84F8F69-ACC4-4F28-8BFB-369E56D58AA4}" destId="{6D80ABD6-C9BF-477A-84C1-77C75ECAB3F5}" srcOrd="0" destOrd="0" parTransId="{1F59D4FA-7B4A-419C-8D27-00BBB5698D71}" sibTransId="{43B63451-BA10-43F1-8829-D2B705B5A41B}"/>
    <dgm:cxn modelId="{71B37841-253B-4C22-97A0-2206502A52BB}" srcId="{254AFCDB-C5BC-4D05-9975-A0554789DCC4}" destId="{40A99CD8-AB6A-457B-96D0-34EA0775CC3E}" srcOrd="4" destOrd="0" parTransId="{EEE1849A-CF9A-4FDE-8F3C-126E51F3A279}" sibTransId="{42A4B3C9-D074-49E5-A524-63C9A51D52BC}"/>
    <dgm:cxn modelId="{5258A464-E9A6-46C3-8067-5AF34F463695}" type="presOf" srcId="{40A99CD8-AB6A-457B-96D0-34EA0775CC3E}" destId="{74DCB797-8075-4DF2-8ED9-98589C91CD4E}" srcOrd="0" destOrd="0" presId="urn:microsoft.com/office/officeart/2005/8/layout/vList5"/>
    <dgm:cxn modelId="{3CE9EF49-8292-4D55-9370-0EF32A98066C}" srcId="{254AFCDB-C5BC-4D05-9975-A0554789DCC4}" destId="{6BAF33DB-E368-4954-ABD7-A788A63EC772}" srcOrd="1" destOrd="0" parTransId="{1A60E4EE-FE48-42BE-B1E8-D6D2E9CF7863}" sibTransId="{F91E7D7A-B93E-44BA-B123-B098F7E940C2}"/>
    <dgm:cxn modelId="{F6FFED6F-FE42-48A4-8E8C-1BDD0A3E0BFE}" srcId="{392E234C-4F06-4625-94F4-7181ED711DB8}" destId="{EA983AE3-0855-453D-B015-3DAA525220DC}" srcOrd="0" destOrd="0" parTransId="{A1F26089-9A97-45CC-9CE2-83ECC8D74275}" sibTransId="{4513CBDC-E596-48C8-A7E2-85E9812D8AC5}"/>
    <dgm:cxn modelId="{0B3D8F56-A25B-4CEA-B297-CA2E4940D93F}" type="presOf" srcId="{EA983AE3-0855-453D-B015-3DAA525220DC}" destId="{FCA0685C-A302-4453-BF9A-B9AE45AFA824}" srcOrd="0" destOrd="0" presId="urn:microsoft.com/office/officeart/2005/8/layout/vList5"/>
    <dgm:cxn modelId="{A62ADF78-7ACE-48B0-9859-1EC5C7538894}" type="presOf" srcId="{8D992569-A10F-482C-8107-E9DC73E95835}" destId="{8E9B692D-CD33-4C52-893E-6414FC1035F7}" srcOrd="0" destOrd="0" presId="urn:microsoft.com/office/officeart/2005/8/layout/vList5"/>
    <dgm:cxn modelId="{574B3B7D-8071-4BA5-B28B-8CB78A9F5894}" srcId="{254AFCDB-C5BC-4D05-9975-A0554789DCC4}" destId="{CC802322-A33E-4E27-A40A-73F13CFFDE20}" srcOrd="5" destOrd="0" parTransId="{6C2397AC-8289-477F-827C-F3976A919D62}" sibTransId="{F52CFD53-9CE2-4C31-8777-629356C282A3}"/>
    <dgm:cxn modelId="{1AA0F598-D5EA-4B60-8BB1-64DCA851F8BB}" srcId="{8D992569-A10F-482C-8107-E9DC73E95835}" destId="{2741D678-75F1-418E-9429-99141215DF2A}" srcOrd="0" destOrd="0" parTransId="{4B4588EE-F06A-4FE4-B73C-839086C68272}" sibTransId="{DA700449-18B1-4252-ACAD-69A3D6AA1F9F}"/>
    <dgm:cxn modelId="{9C6F04A3-D023-497D-97DC-A3D19E284062}" srcId="{CC802322-A33E-4E27-A40A-73F13CFFDE20}" destId="{928E239F-3DBD-4539-8D6E-D06F7F0518F9}" srcOrd="0" destOrd="0" parTransId="{30C929C4-E100-4146-A100-319258BBB80E}" sibTransId="{EB108B2C-043E-4FC5-B331-7B4CD731A867}"/>
    <dgm:cxn modelId="{6AAE9CE0-81D9-4A94-8CE6-B2E98C4A9AB2}" srcId="{254AFCDB-C5BC-4D05-9975-A0554789DCC4}" destId="{B84F8F69-ACC4-4F28-8BFB-369E56D58AA4}" srcOrd="0" destOrd="0" parTransId="{0427B530-C8A7-4891-95C2-8465F3EC36C1}" sibTransId="{1FA05935-26A0-4C7B-B298-1105E27914AE}"/>
    <dgm:cxn modelId="{970DEEE9-BBC7-4A81-BC74-EC6A1C49D8E9}" type="presOf" srcId="{6D80ABD6-C9BF-477A-84C1-77C75ECAB3F5}" destId="{68C8A3E7-1AE6-4BF0-BF4E-7CCAB53F4A4D}" srcOrd="0" destOrd="0" presId="urn:microsoft.com/office/officeart/2005/8/layout/vList5"/>
    <dgm:cxn modelId="{EA2C19FF-5F77-4507-917C-274D44793AE6}" srcId="{254AFCDB-C5BC-4D05-9975-A0554789DCC4}" destId="{392E234C-4F06-4625-94F4-7181ED711DB8}" srcOrd="3" destOrd="0" parTransId="{CD791198-A232-4813-B119-AFEB72886D90}" sibTransId="{AD455656-82A7-40E9-8471-A28285729C80}"/>
    <dgm:cxn modelId="{705A18A5-B11C-45DC-B6B5-41D20666702B}" type="presParOf" srcId="{8598A351-072C-41AC-9FB4-6249E13326ED}" destId="{20B203A7-C25F-4BCF-9BA3-D12F1AB3F7F8}" srcOrd="0" destOrd="0" presId="urn:microsoft.com/office/officeart/2005/8/layout/vList5"/>
    <dgm:cxn modelId="{006F30F4-9B4C-40A6-8633-86AF34570E34}" type="presParOf" srcId="{20B203A7-C25F-4BCF-9BA3-D12F1AB3F7F8}" destId="{6B0CC4C0-500A-4358-843C-52A8AA186678}" srcOrd="0" destOrd="0" presId="urn:microsoft.com/office/officeart/2005/8/layout/vList5"/>
    <dgm:cxn modelId="{505E237B-11BA-4484-858B-AB8598A6ACF6}" type="presParOf" srcId="{20B203A7-C25F-4BCF-9BA3-D12F1AB3F7F8}" destId="{68C8A3E7-1AE6-4BF0-BF4E-7CCAB53F4A4D}" srcOrd="1" destOrd="0" presId="urn:microsoft.com/office/officeart/2005/8/layout/vList5"/>
    <dgm:cxn modelId="{87BDAC20-5388-48EB-A39A-48E52BF39DB7}" type="presParOf" srcId="{8598A351-072C-41AC-9FB4-6249E13326ED}" destId="{7DCB2CF3-6A63-444C-BCCA-AAA28DE6C803}" srcOrd="1" destOrd="0" presId="urn:microsoft.com/office/officeart/2005/8/layout/vList5"/>
    <dgm:cxn modelId="{FF0C91F0-9AA8-411D-897F-E8A0C975678C}" type="presParOf" srcId="{8598A351-072C-41AC-9FB4-6249E13326ED}" destId="{E463EBF3-E4D4-4CDF-AFE3-606AD111600C}" srcOrd="2" destOrd="0" presId="urn:microsoft.com/office/officeart/2005/8/layout/vList5"/>
    <dgm:cxn modelId="{9C631772-4ED0-4114-900D-3B09565ABF45}" type="presParOf" srcId="{E463EBF3-E4D4-4CDF-AFE3-606AD111600C}" destId="{358FFF0B-4A3F-4252-B6EF-E680491AE9B9}" srcOrd="0" destOrd="0" presId="urn:microsoft.com/office/officeart/2005/8/layout/vList5"/>
    <dgm:cxn modelId="{DF98DE6A-3DCA-4BA6-852E-D2E2A4EAD8E1}" type="presParOf" srcId="{E463EBF3-E4D4-4CDF-AFE3-606AD111600C}" destId="{573C5A0A-BDDB-4B30-BED6-1077D2DFD8EC}" srcOrd="1" destOrd="0" presId="urn:microsoft.com/office/officeart/2005/8/layout/vList5"/>
    <dgm:cxn modelId="{82054CF7-EEBA-4F54-B14C-DE01B740C025}" type="presParOf" srcId="{8598A351-072C-41AC-9FB4-6249E13326ED}" destId="{77C2EB87-5388-49E5-AAE8-BC87A9CCD555}" srcOrd="3" destOrd="0" presId="urn:microsoft.com/office/officeart/2005/8/layout/vList5"/>
    <dgm:cxn modelId="{8371F23E-303F-4FA7-982D-C3B1817AB33D}" type="presParOf" srcId="{8598A351-072C-41AC-9FB4-6249E13326ED}" destId="{43F6CD71-F5B7-46B8-A72B-B3EE0B4AB84F}" srcOrd="4" destOrd="0" presId="urn:microsoft.com/office/officeart/2005/8/layout/vList5"/>
    <dgm:cxn modelId="{5A0BBD2D-7FA2-4178-8B83-3605243C7E8E}" type="presParOf" srcId="{43F6CD71-F5B7-46B8-A72B-B3EE0B4AB84F}" destId="{8E9B692D-CD33-4C52-893E-6414FC1035F7}" srcOrd="0" destOrd="0" presId="urn:microsoft.com/office/officeart/2005/8/layout/vList5"/>
    <dgm:cxn modelId="{FEB28538-CE81-4150-A71C-53C764662003}" type="presParOf" srcId="{43F6CD71-F5B7-46B8-A72B-B3EE0B4AB84F}" destId="{E843FBAB-D4AA-445D-979F-86844635D517}" srcOrd="1" destOrd="0" presId="urn:microsoft.com/office/officeart/2005/8/layout/vList5"/>
    <dgm:cxn modelId="{6ECC8A48-1CD4-4E8B-B0AE-633995674E26}" type="presParOf" srcId="{8598A351-072C-41AC-9FB4-6249E13326ED}" destId="{CF10E4F3-E437-4CE8-81B7-B58B57255858}" srcOrd="5" destOrd="0" presId="urn:microsoft.com/office/officeart/2005/8/layout/vList5"/>
    <dgm:cxn modelId="{A6920AA8-9F26-4609-8941-BA4E35BA3E76}" type="presParOf" srcId="{8598A351-072C-41AC-9FB4-6249E13326ED}" destId="{CD22D06C-4416-43C7-B0C9-6E01025468DE}" srcOrd="6" destOrd="0" presId="urn:microsoft.com/office/officeart/2005/8/layout/vList5"/>
    <dgm:cxn modelId="{4B559ED2-B8D4-41A7-95F5-F19849C7BD25}" type="presParOf" srcId="{CD22D06C-4416-43C7-B0C9-6E01025468DE}" destId="{C2A82C33-81D6-4E21-AD59-6C81E18D7873}" srcOrd="0" destOrd="0" presId="urn:microsoft.com/office/officeart/2005/8/layout/vList5"/>
    <dgm:cxn modelId="{CEFAEF3B-00D3-46A6-B72B-F0C88A6CC241}" type="presParOf" srcId="{CD22D06C-4416-43C7-B0C9-6E01025468DE}" destId="{FCA0685C-A302-4453-BF9A-B9AE45AFA824}" srcOrd="1" destOrd="0" presId="urn:microsoft.com/office/officeart/2005/8/layout/vList5"/>
    <dgm:cxn modelId="{F8742D97-3A43-4CB2-8C79-FD2ADC2E06D6}" type="presParOf" srcId="{8598A351-072C-41AC-9FB4-6249E13326ED}" destId="{AA245BF9-3918-4D41-9671-9A673789C258}" srcOrd="7" destOrd="0" presId="urn:microsoft.com/office/officeart/2005/8/layout/vList5"/>
    <dgm:cxn modelId="{F73C04CE-DD6E-4D68-9373-6D81F05FA4CA}" type="presParOf" srcId="{8598A351-072C-41AC-9FB4-6249E13326ED}" destId="{892C5B26-D623-44C2-9895-9221153A73A1}" srcOrd="8" destOrd="0" presId="urn:microsoft.com/office/officeart/2005/8/layout/vList5"/>
    <dgm:cxn modelId="{2652F7A8-1E67-408D-AA3F-AC9ED10F219F}" type="presParOf" srcId="{892C5B26-D623-44C2-9895-9221153A73A1}" destId="{74DCB797-8075-4DF2-8ED9-98589C91CD4E}" srcOrd="0" destOrd="0" presId="urn:microsoft.com/office/officeart/2005/8/layout/vList5"/>
    <dgm:cxn modelId="{1105AA29-0F02-4448-B265-53409CE29938}" type="presParOf" srcId="{892C5B26-D623-44C2-9895-9221153A73A1}" destId="{DE76E091-A5C6-4774-BB02-E53A4928FB18}" srcOrd="1" destOrd="0" presId="urn:microsoft.com/office/officeart/2005/8/layout/vList5"/>
    <dgm:cxn modelId="{9BADC506-F1FB-4B0B-8928-90EADA29CF31}" type="presParOf" srcId="{8598A351-072C-41AC-9FB4-6249E13326ED}" destId="{8890CEE0-845D-40F5-B22F-2E17FA777E3D}" srcOrd="9" destOrd="0" presId="urn:microsoft.com/office/officeart/2005/8/layout/vList5"/>
    <dgm:cxn modelId="{C4290587-C3DF-4EBE-B840-25CB7FEB3ABC}" type="presParOf" srcId="{8598A351-072C-41AC-9FB4-6249E13326ED}" destId="{383B206D-6C24-4018-A3CA-06B48F3D7382}" srcOrd="10" destOrd="0" presId="urn:microsoft.com/office/officeart/2005/8/layout/vList5"/>
    <dgm:cxn modelId="{30A9C6AC-34F0-4EE7-9F11-AA2D6B564743}" type="presParOf" srcId="{383B206D-6C24-4018-A3CA-06B48F3D7382}" destId="{F2340DC4-8CCE-423D-8120-B3043ADB27E2}" srcOrd="0" destOrd="0" presId="urn:microsoft.com/office/officeart/2005/8/layout/vList5"/>
    <dgm:cxn modelId="{AE6EA2DD-760D-45FC-9AE5-88F01FF01463}" type="presParOf" srcId="{383B206D-6C24-4018-A3CA-06B48F3D7382}" destId="{06D80D77-E86B-494F-803A-61C87EC632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B165-6AAF-4F5F-9D8A-049AD74BB293}">
      <dsp:nvSpPr>
        <dsp:cNvPr id="0" name=""/>
        <dsp:cNvSpPr/>
      </dsp:nvSpPr>
      <dsp:spPr>
        <a:xfrm>
          <a:off x="1567748" y="0"/>
          <a:ext cx="2351622" cy="9265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/>
            <a:t>3</a:t>
          </a:r>
          <a:r>
            <a:rPr lang="ko-KR" altLang="en-US" sz="1500" kern="1200" dirty="0"/>
            <a:t>학년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 err="1"/>
            <a:t>미이수</a:t>
          </a:r>
          <a:r>
            <a:rPr lang="ko-KR" altLang="en-US" sz="1500" kern="1200" dirty="0"/>
            <a:t> </a:t>
          </a:r>
          <a:r>
            <a:rPr lang="en-US" altLang="ko-KR" sz="1500" kern="1200" dirty="0"/>
            <a:t>4</a:t>
          </a:r>
          <a:r>
            <a:rPr lang="ko-KR" altLang="en-US" sz="1500" kern="1200" dirty="0"/>
            <a:t>학년</a:t>
          </a:r>
        </a:p>
      </dsp:txBody>
      <dsp:txXfrm>
        <a:off x="1567748" y="115816"/>
        <a:ext cx="2004175" cy="694894"/>
      </dsp:txXfrm>
    </dsp:sp>
    <dsp:sp modelId="{599208A2-AF6E-4A81-870C-FF25FBEA577A}">
      <dsp:nvSpPr>
        <dsp:cNvPr id="0" name=""/>
        <dsp:cNvSpPr/>
      </dsp:nvSpPr>
      <dsp:spPr>
        <a:xfrm>
          <a:off x="0" y="0"/>
          <a:ext cx="1567748" cy="9265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대상</a:t>
          </a:r>
        </a:p>
      </dsp:txBody>
      <dsp:txXfrm>
        <a:off x="45229" y="45229"/>
        <a:ext cx="1477290" cy="836068"/>
      </dsp:txXfrm>
    </dsp:sp>
    <dsp:sp modelId="{495F0C48-9832-4BF5-AB34-BE0FA2C1C025}">
      <dsp:nvSpPr>
        <dsp:cNvPr id="0" name=""/>
        <dsp:cNvSpPr/>
      </dsp:nvSpPr>
      <dsp:spPr>
        <a:xfrm>
          <a:off x="1567748" y="1019178"/>
          <a:ext cx="2351622" cy="9265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500" kern="1200" dirty="0"/>
            <a:t>3</a:t>
          </a:r>
          <a:r>
            <a:rPr lang="ko-KR" altLang="en-US" sz="1500" kern="1200" dirty="0"/>
            <a:t>학점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절대평가</a:t>
          </a:r>
        </a:p>
      </dsp:txBody>
      <dsp:txXfrm>
        <a:off x="1567748" y="1134994"/>
        <a:ext cx="2004175" cy="694894"/>
      </dsp:txXfrm>
    </dsp:sp>
    <dsp:sp modelId="{596CC49F-644A-4448-98B0-D472CEF09E16}">
      <dsp:nvSpPr>
        <dsp:cNvPr id="0" name=""/>
        <dsp:cNvSpPr/>
      </dsp:nvSpPr>
      <dsp:spPr>
        <a:xfrm>
          <a:off x="0" y="1019178"/>
          <a:ext cx="1567748" cy="9265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학점</a:t>
          </a:r>
          <a:r>
            <a:rPr lang="en-US" altLang="ko-KR" sz="2300" kern="1200" dirty="0"/>
            <a:t>/</a:t>
          </a:r>
          <a:r>
            <a:rPr lang="ko-KR" altLang="en-US" sz="2300" kern="1200" dirty="0"/>
            <a:t>평가</a:t>
          </a:r>
        </a:p>
      </dsp:txBody>
      <dsp:txXfrm>
        <a:off x="45229" y="1064407"/>
        <a:ext cx="1477290" cy="836068"/>
      </dsp:txXfrm>
    </dsp:sp>
    <dsp:sp modelId="{0FD0D7CB-B7DD-484F-9393-742EB67370E8}">
      <dsp:nvSpPr>
        <dsp:cNvPr id="0" name=""/>
        <dsp:cNvSpPr/>
      </dsp:nvSpPr>
      <dsp:spPr>
        <a:xfrm>
          <a:off x="1567748" y="2038357"/>
          <a:ext cx="2351622" cy="9265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 err="1"/>
            <a:t>실습지도자</a:t>
          </a:r>
          <a:r>
            <a:rPr lang="ko-KR" altLang="en-US" sz="1500" kern="1200" dirty="0"/>
            <a:t> 평가</a:t>
          </a: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지도교수 평가</a:t>
          </a:r>
        </a:p>
      </dsp:txBody>
      <dsp:txXfrm>
        <a:off x="1567748" y="2154173"/>
        <a:ext cx="2004175" cy="694894"/>
      </dsp:txXfrm>
    </dsp:sp>
    <dsp:sp modelId="{55EF05B0-0CFB-40FD-B250-6DBC153178F1}">
      <dsp:nvSpPr>
        <dsp:cNvPr id="0" name=""/>
        <dsp:cNvSpPr/>
      </dsp:nvSpPr>
      <dsp:spPr>
        <a:xfrm>
          <a:off x="0" y="2038357"/>
          <a:ext cx="1567748" cy="9265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평가방법</a:t>
          </a:r>
        </a:p>
      </dsp:txBody>
      <dsp:txXfrm>
        <a:off x="45229" y="2083586"/>
        <a:ext cx="1477290" cy="83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A3E7-1AE6-4BF0-BF4E-7CCAB53F4A4D}">
      <dsp:nvSpPr>
        <dsp:cNvPr id="0" name=""/>
        <dsp:cNvSpPr/>
      </dsp:nvSpPr>
      <dsp:spPr>
        <a:xfrm rot="5400000">
          <a:off x="3432077" y="-1706922"/>
          <a:ext cx="501482" cy="4042851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오리엔테이션</a:t>
          </a:r>
        </a:p>
      </dsp:txBody>
      <dsp:txXfrm rot="-5400000">
        <a:off x="1661393" y="88242"/>
        <a:ext cx="4018371" cy="452522"/>
      </dsp:txXfrm>
    </dsp:sp>
    <dsp:sp modelId="{6B0CC4C0-500A-4358-843C-52A8AA186678}">
      <dsp:nvSpPr>
        <dsp:cNvPr id="0" name=""/>
        <dsp:cNvSpPr/>
      </dsp:nvSpPr>
      <dsp:spPr>
        <a:xfrm>
          <a:off x="19471" y="1076"/>
          <a:ext cx="1641921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sp:txBody>
      <dsp:txXfrm>
        <a:off x="50071" y="31676"/>
        <a:ext cx="1580721" cy="565652"/>
      </dsp:txXfrm>
    </dsp:sp>
    <dsp:sp modelId="{573C5A0A-BDDB-4B30-BED6-1077D2DFD8EC}">
      <dsp:nvSpPr>
        <dsp:cNvPr id="0" name=""/>
        <dsp:cNvSpPr/>
      </dsp:nvSpPr>
      <dsp:spPr>
        <a:xfrm rot="5400000">
          <a:off x="3455343" y="-1069917"/>
          <a:ext cx="501482" cy="40852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실습기관 결정 및 실습 신청</a:t>
          </a:r>
        </a:p>
      </dsp:txBody>
      <dsp:txXfrm rot="-5400000">
        <a:off x="1663469" y="746437"/>
        <a:ext cx="4060751" cy="452522"/>
      </dsp:txXfrm>
    </dsp:sp>
    <dsp:sp modelId="{358FFF0B-4A3F-4252-B6EF-E680491AE9B9}">
      <dsp:nvSpPr>
        <dsp:cNvPr id="0" name=""/>
        <dsp:cNvSpPr/>
      </dsp:nvSpPr>
      <dsp:spPr>
        <a:xfrm>
          <a:off x="19471" y="661992"/>
          <a:ext cx="1643998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4-5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sp:txBody>
      <dsp:txXfrm>
        <a:off x="50071" y="692592"/>
        <a:ext cx="1582798" cy="565652"/>
      </dsp:txXfrm>
    </dsp:sp>
    <dsp:sp modelId="{E843FBAB-D4AA-445D-979F-86844635D517}">
      <dsp:nvSpPr>
        <dsp:cNvPr id="0" name=""/>
        <dsp:cNvSpPr/>
      </dsp:nvSpPr>
      <dsp:spPr>
        <a:xfrm rot="5400000">
          <a:off x="3455343" y="-411721"/>
          <a:ext cx="501482" cy="40852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실습배치 전 이론교육</a:t>
          </a:r>
        </a:p>
      </dsp:txBody>
      <dsp:txXfrm rot="-5400000">
        <a:off x="1663469" y="1404633"/>
        <a:ext cx="4060751" cy="452522"/>
      </dsp:txXfrm>
    </dsp:sp>
    <dsp:sp modelId="{8E9B692D-CD33-4C52-893E-6414FC1035F7}">
      <dsp:nvSpPr>
        <dsp:cNvPr id="0" name=""/>
        <dsp:cNvSpPr/>
      </dsp:nvSpPr>
      <dsp:spPr>
        <a:xfrm>
          <a:off x="19471" y="1320188"/>
          <a:ext cx="1643998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6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 중</a:t>
          </a:r>
        </a:p>
      </dsp:txBody>
      <dsp:txXfrm>
        <a:off x="50071" y="1350788"/>
        <a:ext cx="1582798" cy="565652"/>
      </dsp:txXfrm>
    </dsp:sp>
    <dsp:sp modelId="{FCA0685C-A302-4453-BF9A-B9AE45AFA824}">
      <dsp:nvSpPr>
        <dsp:cNvPr id="0" name=""/>
        <dsp:cNvSpPr/>
      </dsp:nvSpPr>
      <dsp:spPr>
        <a:xfrm rot="5400000">
          <a:off x="3455343" y="246473"/>
          <a:ext cx="501482" cy="40852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실행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: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현장실습 수업</a:t>
          </a:r>
        </a:p>
      </dsp:txBody>
      <dsp:txXfrm rot="-5400000">
        <a:off x="1663469" y="2062827"/>
        <a:ext cx="4060751" cy="452522"/>
      </dsp:txXfrm>
    </dsp:sp>
    <dsp:sp modelId="{C2A82C33-81D6-4E21-AD59-6C81E18D7873}">
      <dsp:nvSpPr>
        <dsp:cNvPr id="0" name=""/>
        <dsp:cNvSpPr/>
      </dsp:nvSpPr>
      <dsp:spPr>
        <a:xfrm>
          <a:off x="19471" y="1978383"/>
          <a:ext cx="1643998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7-8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sp:txBody>
      <dsp:txXfrm>
        <a:off x="50071" y="2008983"/>
        <a:ext cx="1582798" cy="565652"/>
      </dsp:txXfrm>
    </dsp:sp>
    <dsp:sp modelId="{DE76E091-A5C6-4774-BB02-E53A4928FB18}">
      <dsp:nvSpPr>
        <dsp:cNvPr id="0" name=""/>
        <dsp:cNvSpPr/>
      </dsp:nvSpPr>
      <dsp:spPr>
        <a:xfrm rot="5400000">
          <a:off x="3368253" y="911554"/>
          <a:ext cx="501482" cy="40852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사회복지현장실습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: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학교수업</a:t>
          </a:r>
        </a:p>
      </dsp:txBody>
      <dsp:txXfrm rot="-5400000">
        <a:off x="1576379" y="2727908"/>
        <a:ext cx="4060751" cy="452522"/>
      </dsp:txXfrm>
    </dsp:sp>
    <dsp:sp modelId="{74DCB797-8075-4DF2-8ED9-98589C91CD4E}">
      <dsp:nvSpPr>
        <dsp:cNvPr id="0" name=""/>
        <dsp:cNvSpPr/>
      </dsp:nvSpPr>
      <dsp:spPr>
        <a:xfrm>
          <a:off x="19471" y="2636579"/>
          <a:ext cx="1643998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9-11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</a:t>
          </a:r>
        </a:p>
      </dsp:txBody>
      <dsp:txXfrm>
        <a:off x="50071" y="2667179"/>
        <a:ext cx="1582798" cy="565652"/>
      </dsp:txXfrm>
    </dsp:sp>
    <dsp:sp modelId="{06D80D77-E86B-494F-803A-61C87EC632E4}">
      <dsp:nvSpPr>
        <dsp:cNvPr id="0" name=""/>
        <dsp:cNvSpPr/>
      </dsp:nvSpPr>
      <dsp:spPr>
        <a:xfrm rot="5400000">
          <a:off x="3455343" y="1562865"/>
          <a:ext cx="501482" cy="408523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보고회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&amp;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실습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평가회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-5400000">
        <a:off x="1663469" y="3379219"/>
        <a:ext cx="4060751" cy="452522"/>
      </dsp:txXfrm>
    </dsp:sp>
    <dsp:sp modelId="{F2340DC4-8CCE-423D-8120-B3043ADB27E2}">
      <dsp:nvSpPr>
        <dsp:cNvPr id="0" name=""/>
        <dsp:cNvSpPr/>
      </dsp:nvSpPr>
      <dsp:spPr>
        <a:xfrm>
          <a:off x="19471" y="3293131"/>
          <a:ext cx="1643998" cy="626852"/>
        </a:xfrm>
        <a:prstGeom prst="roundRect">
          <a:avLst/>
        </a:prstGeom>
        <a:solidFill>
          <a:srgbClr val="3963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11</a:t>
          </a:r>
          <a:r>
            <a:rPr lang="ko-KR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rPr>
            <a:t>월 중</a:t>
          </a:r>
        </a:p>
      </dsp:txBody>
      <dsp:txXfrm>
        <a:off x="50071" y="3323731"/>
        <a:ext cx="1582798" cy="56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B113-8E5F-4370-84AA-A378AA698DD5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E2B1-7CEB-4473-82FD-8A5324E97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한국사회복지사협회 자격관리센터 홈페이지에 들어가서</a:t>
            </a:r>
            <a:r>
              <a:rPr lang="en-US" altLang="ko-KR" dirty="0"/>
              <a:t>, 1) </a:t>
            </a:r>
            <a:r>
              <a:rPr lang="ko-KR" altLang="en-US" dirty="0"/>
              <a:t>현장실습 등록</a:t>
            </a:r>
            <a:r>
              <a:rPr lang="en-US" altLang="ko-KR" dirty="0"/>
              <a:t>&amp;</a:t>
            </a:r>
            <a:r>
              <a:rPr lang="ko-KR" altLang="en-US" dirty="0"/>
              <a:t>검색 클릭  </a:t>
            </a:r>
            <a:r>
              <a:rPr lang="en-US" altLang="ko-KR" dirty="0"/>
              <a:t>2) </a:t>
            </a:r>
            <a:r>
              <a:rPr lang="ko-KR" altLang="en-US" dirty="0"/>
              <a:t>사이드 메뉴에 있는 등록기관 검색을 클릭하여 확인한다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한국사회복지사협회 자격관리센터 홈페이지에 들어가서</a:t>
            </a:r>
            <a:r>
              <a:rPr lang="en-US" altLang="ko-KR" dirty="0"/>
              <a:t>, 1) </a:t>
            </a:r>
            <a:r>
              <a:rPr lang="ko-KR" altLang="en-US" dirty="0"/>
              <a:t>현장실습 등록</a:t>
            </a:r>
            <a:r>
              <a:rPr lang="en-US" altLang="ko-KR" dirty="0"/>
              <a:t>&amp;</a:t>
            </a:r>
            <a:r>
              <a:rPr lang="ko-KR" altLang="en-US" dirty="0"/>
              <a:t>검색 클릭  </a:t>
            </a:r>
            <a:r>
              <a:rPr lang="en-US" altLang="ko-KR" dirty="0"/>
              <a:t>2) </a:t>
            </a:r>
            <a:r>
              <a:rPr lang="ko-KR" altLang="en-US" dirty="0"/>
              <a:t>사이드 메뉴에 있는 등록기관 검색을 클릭하여 확인한다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0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5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98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지금 하고 있는 실습 </a:t>
            </a:r>
            <a:r>
              <a:rPr lang="ko-KR" altLang="en-US" dirty="0" err="1"/>
              <a:t>오티가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차이고 </a:t>
            </a:r>
            <a:r>
              <a:rPr lang="en-US" altLang="ko-KR" dirty="0"/>
              <a:t>6</a:t>
            </a:r>
            <a:r>
              <a:rPr lang="ko-KR" altLang="en-US" dirty="0"/>
              <a:t>월에 있는 실습 안내 및 기초교육이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오티인데</a:t>
            </a:r>
            <a:r>
              <a:rPr lang="ko-KR" altLang="en-US" dirty="0"/>
              <a:t> 이 </a:t>
            </a:r>
            <a:r>
              <a:rPr lang="ko-KR" altLang="en-US" dirty="0" err="1"/>
              <a:t>두가지</a:t>
            </a:r>
            <a:r>
              <a:rPr lang="ko-KR" altLang="en-US" dirty="0"/>
              <a:t> </a:t>
            </a:r>
            <a:r>
              <a:rPr lang="ko-KR" altLang="en-US" dirty="0" err="1"/>
              <a:t>오티는</a:t>
            </a:r>
            <a:r>
              <a:rPr lang="ko-KR" altLang="en-US" dirty="0"/>
              <a:t> 수업의 출석점수로 반영된다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실습기관마다 공고가 늦게 뜨기도 해서 실습신청이 </a:t>
            </a:r>
            <a:r>
              <a:rPr lang="en-US" altLang="ko-KR" dirty="0"/>
              <a:t>4-6</a:t>
            </a:r>
            <a:r>
              <a:rPr lang="ko-KR" altLang="en-US" dirty="0"/>
              <a:t>월까지 늦춰질 수도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-6</a:t>
            </a:r>
            <a:r>
              <a:rPr lang="ko-KR" altLang="en-US" dirty="0"/>
              <a:t>월 중에 있을 실습 안내 및 기초교육의 내용은 </a:t>
            </a:r>
            <a:r>
              <a:rPr lang="ko-KR" altLang="en-US" baseline="0" dirty="0"/>
              <a:t>실습을 나가기 전 알아야 할 이론이나 기술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실습일지 및 보고서 작성 등을 비롯해 </a:t>
            </a:r>
            <a:r>
              <a:rPr lang="ko-KR" altLang="en-US" dirty="0"/>
              <a:t>인권문제 및 성폭력 문제</a:t>
            </a:r>
            <a:r>
              <a:rPr lang="ko-KR" altLang="en-US" baseline="0" dirty="0"/>
              <a:t>도 </a:t>
            </a:r>
            <a:r>
              <a:rPr lang="ko-KR" altLang="en-US" baseline="0" dirty="0" err="1"/>
              <a:t>포한된다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-</a:t>
            </a:r>
            <a:r>
              <a:rPr lang="ko-KR" altLang="en-US" baseline="0" dirty="0"/>
              <a:t>실습보고회는 </a:t>
            </a:r>
            <a:r>
              <a:rPr lang="en-US" altLang="ko-KR" baseline="0" dirty="0"/>
              <a:t>3-4</a:t>
            </a:r>
            <a:r>
              <a:rPr lang="ko-KR" altLang="en-US" baseline="0" dirty="0"/>
              <a:t>학년이 발표하고 대상은 </a:t>
            </a:r>
            <a:r>
              <a:rPr lang="en-US" altLang="ko-KR" baseline="0" dirty="0"/>
              <a:t>1-2</a:t>
            </a:r>
            <a:r>
              <a:rPr lang="ko-KR" altLang="en-US" baseline="0" dirty="0"/>
              <a:t>학년이다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아직 정확한 날짜는 미정이나 주로 </a:t>
            </a:r>
            <a:r>
              <a:rPr lang="en-US" altLang="ko-KR" baseline="0" dirty="0"/>
              <a:t>11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20</a:t>
            </a:r>
            <a:r>
              <a:rPr lang="ko-KR" altLang="en-US" baseline="0" dirty="0"/>
              <a:t>일 이후 수</a:t>
            </a:r>
            <a:r>
              <a:rPr lang="en-US" altLang="ko-KR" baseline="0" dirty="0"/>
              <a:t>/</a:t>
            </a:r>
            <a:r>
              <a:rPr lang="ko-KR" altLang="en-US" baseline="0" dirty="0"/>
              <a:t>목요일에 실시된다</a:t>
            </a:r>
            <a:r>
              <a:rPr lang="en-US" altLang="ko-KR" baseline="0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80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모집공고가 늦게 뜨는 기관이 있음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지금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하는게</a:t>
            </a:r>
            <a:r>
              <a:rPr lang="ko-KR" altLang="en-US" baseline="0" dirty="0"/>
              <a:t> 일차 </a:t>
            </a:r>
            <a:r>
              <a:rPr lang="ko-KR" altLang="en-US" baseline="0" dirty="0" err="1"/>
              <a:t>오티</a:t>
            </a:r>
            <a:r>
              <a:rPr lang="en-US" altLang="ko-KR" baseline="0" dirty="0"/>
              <a:t>, 2</a:t>
            </a:r>
            <a:r>
              <a:rPr lang="ko-KR" altLang="en-US" baseline="0" dirty="0"/>
              <a:t>차 </a:t>
            </a:r>
            <a:r>
              <a:rPr lang="ko-KR" altLang="en-US" baseline="0" dirty="0" err="1"/>
              <a:t>오티는</a:t>
            </a:r>
            <a:r>
              <a:rPr lang="ko-KR" altLang="en-US" baseline="0" dirty="0"/>
              <a:t> </a:t>
            </a:r>
            <a:r>
              <a:rPr lang="en-US" altLang="ko-KR" baseline="0" dirty="0"/>
              <a:t>6</a:t>
            </a:r>
            <a:r>
              <a:rPr lang="ko-KR" altLang="en-US" baseline="0" dirty="0"/>
              <a:t>월 기말고사 이후에 실시 될 실습 오리엔테이션 및 기본 교과교육이다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둘다 </a:t>
            </a:r>
            <a:r>
              <a:rPr lang="ko-KR" altLang="en-US" baseline="0" dirty="0" err="1"/>
              <a:t>출석점수로</a:t>
            </a:r>
            <a:r>
              <a:rPr lang="ko-KR" altLang="en-US" baseline="0" dirty="0"/>
              <a:t> 반영됨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34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신청서 작성 시 실습기관명을 정확히 기재하도록 요청하기</a:t>
            </a:r>
            <a:r>
              <a:rPr lang="en-US" altLang="ko-KR" dirty="0"/>
              <a:t>. </a:t>
            </a:r>
            <a:r>
              <a:rPr lang="ko-KR" altLang="en-US" dirty="0"/>
              <a:t>홈페이지나 기관과 </a:t>
            </a:r>
            <a:r>
              <a:rPr lang="ko-KR" altLang="en-US" dirty="0" err="1"/>
              <a:t>통화시</a:t>
            </a:r>
            <a:r>
              <a:rPr lang="ko-KR" altLang="en-US" dirty="0"/>
              <a:t> 문의하여 정확한 명칭 기재하도록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6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모집공고가 늦게 뜨는 기관이 있음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지금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하는게</a:t>
            </a:r>
            <a:r>
              <a:rPr lang="ko-KR" altLang="en-US" baseline="0" dirty="0"/>
              <a:t> 일차 </a:t>
            </a:r>
            <a:r>
              <a:rPr lang="ko-KR" altLang="en-US" baseline="0" dirty="0" err="1"/>
              <a:t>오티</a:t>
            </a:r>
            <a:r>
              <a:rPr lang="en-US" altLang="ko-KR" baseline="0" dirty="0"/>
              <a:t>, 2</a:t>
            </a:r>
            <a:r>
              <a:rPr lang="ko-KR" altLang="en-US" baseline="0" dirty="0"/>
              <a:t>차 </a:t>
            </a:r>
            <a:r>
              <a:rPr lang="ko-KR" altLang="en-US" baseline="0" dirty="0" err="1"/>
              <a:t>오티는</a:t>
            </a:r>
            <a:r>
              <a:rPr lang="ko-KR" altLang="en-US" baseline="0" dirty="0"/>
              <a:t> </a:t>
            </a:r>
            <a:r>
              <a:rPr lang="en-US" altLang="ko-KR" baseline="0" dirty="0"/>
              <a:t>6</a:t>
            </a:r>
            <a:r>
              <a:rPr lang="ko-KR" altLang="en-US" baseline="0" dirty="0"/>
              <a:t>월 기말고사 이후에 실시 될 실습 오리엔테이션 및 기본 교과교육이다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둘다 </a:t>
            </a:r>
            <a:r>
              <a:rPr lang="ko-KR" altLang="en-US" baseline="0" dirty="0" err="1"/>
              <a:t>출석점수로</a:t>
            </a:r>
            <a:r>
              <a:rPr lang="ko-KR" altLang="en-US" baseline="0" dirty="0"/>
              <a:t> 반영됨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9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5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271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수업은 실습내용을 바탕으로 토론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피드백 진행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실제 이론 수업을 진행하며 상대평가 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37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2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일에 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58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급 응시자격은 학교에서 필수 및 선택 이수과목을 듣고 졸업한 후 </a:t>
            </a:r>
            <a:r>
              <a:rPr lang="en-US" altLang="ko-KR" dirty="0"/>
              <a:t>2</a:t>
            </a:r>
            <a:r>
              <a:rPr lang="ko-KR" altLang="en-US" dirty="0"/>
              <a:t>급 자격증을 받으면 부여된다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29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아동복지론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청소년복지론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노인복지론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장애인복지론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여성복지론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가족복지론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산업복지론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의료사회사업론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학교사회사업론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정신건강론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교정복지론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사회보장론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사회문제론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자원봉사론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정신보건사회복지론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사회복지지도감독론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사회복지자료분석론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프로그램 개발과 평가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사회복지발달사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사회복지윤리와 철학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3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 err="1"/>
              <a:t>의료사회사업론은</a:t>
            </a:r>
            <a:r>
              <a:rPr lang="ko-KR" altLang="en-US" dirty="0"/>
              <a:t> 우리학과 과목인 </a:t>
            </a:r>
            <a:r>
              <a:rPr lang="ko-KR" altLang="en-US" dirty="0" err="1"/>
              <a:t>의료사회복지론으로</a:t>
            </a:r>
            <a:r>
              <a:rPr lang="ko-KR" altLang="en-US" dirty="0"/>
              <a:t> 열리고</a:t>
            </a:r>
            <a:r>
              <a:rPr lang="en-US" altLang="ko-KR" dirty="0"/>
              <a:t>, </a:t>
            </a:r>
            <a:r>
              <a:rPr lang="ko-KR" altLang="en-US" dirty="0" err="1"/>
              <a:t>학교사회사업론은</a:t>
            </a:r>
            <a:r>
              <a:rPr lang="ko-KR" altLang="en-US" dirty="0"/>
              <a:t> </a:t>
            </a:r>
            <a:r>
              <a:rPr lang="ko-KR" altLang="en-US" dirty="0" err="1"/>
              <a:t>학교사회복지론으로</a:t>
            </a:r>
            <a:r>
              <a:rPr lang="ko-KR" altLang="en-US" dirty="0"/>
              <a:t> 열린다</a:t>
            </a:r>
            <a:r>
              <a:rPr lang="en-US" altLang="ko-KR" dirty="0"/>
              <a:t>. </a:t>
            </a:r>
            <a:r>
              <a:rPr lang="ko-KR" altLang="en-US" dirty="0"/>
              <a:t>교과목 명칭이 동일하지 않으나 내용이 동일하다고 인정되어 동일교과목으로 봐준다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한사협에서</a:t>
            </a:r>
            <a:r>
              <a:rPr lang="ko-KR" altLang="en-US" dirty="0"/>
              <a:t> 선택과목으로 제시한 것 중</a:t>
            </a:r>
            <a:r>
              <a:rPr lang="en-US" altLang="ko-KR" dirty="0"/>
              <a:t>, </a:t>
            </a:r>
            <a:r>
              <a:rPr lang="ko-KR" altLang="en-US" dirty="0"/>
              <a:t>청소년 </a:t>
            </a:r>
            <a:r>
              <a:rPr lang="ko-KR" altLang="en-US" dirty="0" err="1"/>
              <a:t>복지론과</a:t>
            </a:r>
            <a:r>
              <a:rPr lang="ko-KR" altLang="en-US" dirty="0"/>
              <a:t> 산업복지론</a:t>
            </a:r>
            <a:r>
              <a:rPr lang="en-US" altLang="ko-KR" dirty="0"/>
              <a:t>, </a:t>
            </a:r>
            <a:r>
              <a:rPr lang="ko-KR" altLang="en-US" dirty="0" err="1"/>
              <a:t>사회복지지도감독론은</a:t>
            </a:r>
            <a:r>
              <a:rPr lang="ko-KR" altLang="en-US" dirty="0"/>
              <a:t> </a:t>
            </a:r>
            <a:r>
              <a:rPr lang="en-US" altLang="ko-KR" dirty="0"/>
              <a:t>2019</a:t>
            </a:r>
            <a:r>
              <a:rPr lang="ko-KR" altLang="en-US" dirty="0"/>
              <a:t>년도 사회복지학과 교과 과정에 포함되어 있지 않다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695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사회복지학과 학생이 타과의 동일교과목을 이수하여도 전공학점으로 인정이 되지만 한글자라도 교과목 명이 틀리면 절대 인정 안됨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601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학과에 실습교과목은 사회복지현장실습 및 세미나 </a:t>
            </a:r>
            <a:r>
              <a:rPr lang="en-US" altLang="ko-KR" dirty="0"/>
              <a:t>1, 2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사회복지현장실습 및 세미나 </a:t>
            </a:r>
            <a:r>
              <a:rPr lang="en-US" altLang="ko-KR" dirty="0"/>
              <a:t>1</a:t>
            </a:r>
            <a:r>
              <a:rPr lang="ko-KR" altLang="en-US" dirty="0"/>
              <a:t>은 사회복지사 자격증 취득을 위한 필수 조건이고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사회복지현장실습 및 세미나 </a:t>
            </a:r>
            <a:r>
              <a:rPr lang="en-US" altLang="ko-KR" dirty="0"/>
              <a:t>2</a:t>
            </a:r>
            <a:r>
              <a:rPr lang="ko-KR" altLang="en-US" dirty="0"/>
              <a:t>는 심화 실습 또는 다양한 사회복지분야의 현장을 경험하고자 하는 목적으로</a:t>
            </a:r>
            <a:r>
              <a:rPr lang="en-US" altLang="ko-KR" dirty="0"/>
              <a:t>, </a:t>
            </a:r>
            <a:r>
              <a:rPr lang="ko-KR" altLang="en-US" dirty="0"/>
              <a:t>실습</a:t>
            </a:r>
            <a:r>
              <a:rPr lang="en-US" altLang="ko-KR" dirty="0"/>
              <a:t>1</a:t>
            </a:r>
            <a:r>
              <a:rPr lang="ko-KR" altLang="en-US" dirty="0"/>
              <a:t>이 선수과목이다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사회복지현장실습 및 세미나 </a:t>
            </a:r>
            <a:r>
              <a:rPr lang="en-US" altLang="ko-KR" dirty="0"/>
              <a:t>2</a:t>
            </a:r>
            <a:r>
              <a:rPr lang="ko-KR" altLang="en-US" dirty="0"/>
              <a:t>는 자격증 취득 조건으로부터 자유롭기 때문에 보건복지부가  선정한 사회복지기관이 아니어도 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사회복지가 부차적으로 수행되는 다양한 </a:t>
            </a:r>
            <a:r>
              <a:rPr lang="ko-KR" altLang="en-US" dirty="0" err="1"/>
              <a:t>기관들에서</a:t>
            </a:r>
            <a:r>
              <a:rPr lang="ko-KR" altLang="en-US" dirty="0"/>
              <a:t> 실습을 할 수 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국회의원 사무실</a:t>
            </a:r>
            <a:r>
              <a:rPr lang="en-US" altLang="ko-KR" dirty="0"/>
              <a:t>, </a:t>
            </a:r>
            <a:r>
              <a:rPr lang="ko-KR" altLang="en-US" dirty="0"/>
              <a:t>연구원</a:t>
            </a:r>
            <a:r>
              <a:rPr lang="en-US" altLang="ko-KR" dirty="0"/>
              <a:t>, </a:t>
            </a:r>
            <a:r>
              <a:rPr lang="ko-KR" altLang="en-US" dirty="0"/>
              <a:t>여성가족부의 위탁기관</a:t>
            </a:r>
            <a:r>
              <a:rPr lang="en-US" altLang="ko-KR" dirty="0"/>
              <a:t>, </a:t>
            </a:r>
            <a:r>
              <a:rPr lang="ko-KR" altLang="en-US" dirty="0"/>
              <a:t>기업 사회공헌팀</a:t>
            </a:r>
            <a:r>
              <a:rPr lang="en-US" altLang="ko-KR" dirty="0"/>
              <a:t>, </a:t>
            </a:r>
            <a:r>
              <a:rPr lang="ko-KR" altLang="en-US" dirty="0"/>
              <a:t>기타 시민단체 등이다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사회복지현장실습</a:t>
            </a:r>
            <a:r>
              <a:rPr lang="en-US" altLang="ko-KR" dirty="0"/>
              <a:t>1, 2</a:t>
            </a:r>
            <a:r>
              <a:rPr lang="ko-KR" altLang="en-US" dirty="0"/>
              <a:t>는 모두 사회복지현장실습 세미나 수업과 세트로 수강을 해야 한다</a:t>
            </a:r>
            <a:r>
              <a:rPr lang="en-US" altLang="ko-KR" dirty="0"/>
              <a:t>. </a:t>
            </a:r>
            <a:r>
              <a:rPr lang="ko-KR" altLang="en-US" dirty="0"/>
              <a:t>수강신청 시 반드시 동일한 교수로 수강 신청을 </a:t>
            </a:r>
            <a:r>
              <a:rPr lang="ko-KR" altLang="en-US" dirty="0" err="1"/>
              <a:t>해야한다</a:t>
            </a:r>
            <a:r>
              <a:rPr lang="en-US" altLang="ko-KR" dirty="0"/>
              <a:t>. </a:t>
            </a:r>
            <a:r>
              <a:rPr lang="ko-KR" altLang="en-US" dirty="0"/>
              <a:t>만일 두 과목의 담당교수가 다를 경우</a:t>
            </a:r>
            <a:r>
              <a:rPr lang="en-US" altLang="ko-KR" dirty="0"/>
              <a:t>,</a:t>
            </a:r>
            <a:r>
              <a:rPr lang="ko-KR" altLang="en-US" dirty="0"/>
              <a:t> 사회복지실습세미나 수업을 기준으로 담당교수가 정해진다</a:t>
            </a:r>
            <a:r>
              <a:rPr lang="en-US" altLang="ko-KR" dirty="0"/>
              <a:t>.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사회복지실습세미나의 담당 교수가 </a:t>
            </a:r>
            <a:r>
              <a:rPr lang="en-US" altLang="ko-KR" dirty="0"/>
              <a:t>A</a:t>
            </a:r>
            <a:r>
              <a:rPr lang="ko-KR" altLang="en-US" dirty="0"/>
              <a:t>이고</a:t>
            </a:r>
            <a:r>
              <a:rPr lang="en-US" altLang="ko-KR" dirty="0"/>
              <a:t>,</a:t>
            </a:r>
            <a:r>
              <a:rPr lang="ko-KR" altLang="en-US" dirty="0"/>
              <a:t> 사회복지현장실습의 담당교수가 </a:t>
            </a:r>
            <a:r>
              <a:rPr lang="en-US" altLang="ko-KR" dirty="0"/>
              <a:t>B</a:t>
            </a:r>
            <a:r>
              <a:rPr lang="ko-KR" altLang="en-US" dirty="0"/>
              <a:t>일 경우</a:t>
            </a:r>
            <a:r>
              <a:rPr lang="en-US" altLang="ko-KR" dirty="0"/>
              <a:t>, </a:t>
            </a:r>
            <a:r>
              <a:rPr lang="ko-KR" altLang="en-US" dirty="0"/>
              <a:t>수강신청변경 시 담당교수는 </a:t>
            </a:r>
            <a:r>
              <a:rPr lang="en-US" altLang="ko-KR" dirty="0"/>
              <a:t>A</a:t>
            </a:r>
            <a:r>
              <a:rPr lang="ko-KR" altLang="en-US" dirty="0"/>
              <a:t>교수가 되고</a:t>
            </a:r>
            <a:r>
              <a:rPr lang="en-US" altLang="ko-KR" dirty="0"/>
              <a:t>, </a:t>
            </a:r>
            <a:r>
              <a:rPr lang="ko-KR" altLang="en-US" dirty="0"/>
              <a:t>사회복지현장실습의 담당교수 </a:t>
            </a:r>
            <a:r>
              <a:rPr lang="en-US" altLang="ko-KR" dirty="0"/>
              <a:t>B</a:t>
            </a:r>
            <a:r>
              <a:rPr lang="ko-KR" altLang="en-US" dirty="0"/>
              <a:t>에서 </a:t>
            </a:r>
            <a:r>
              <a:rPr lang="en-US" altLang="ko-KR" dirty="0"/>
              <a:t>A</a:t>
            </a:r>
            <a:r>
              <a:rPr lang="ko-KR" altLang="en-US" dirty="0"/>
              <a:t>클래스로 변경하여야 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월에 사회복지사업법 시행규칙이 일부개정으로 사회복지현장실습의 조건을 조정함으로 해서 질적 제고를 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 기간이 최소요건은 </a:t>
            </a:r>
            <a:r>
              <a:rPr lang="en-US" altLang="ko-KR" dirty="0"/>
              <a:t>120 </a:t>
            </a:r>
            <a:r>
              <a:rPr lang="ko-KR" altLang="en-US" dirty="0"/>
              <a:t>시간 이상에서 </a:t>
            </a:r>
            <a:r>
              <a:rPr lang="en-US" altLang="ko-KR" dirty="0"/>
              <a:t>160</a:t>
            </a:r>
            <a:r>
              <a:rPr lang="ko-KR" altLang="en-US" dirty="0"/>
              <a:t>시간 이수로 변경되었다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2020</a:t>
            </a:r>
            <a:r>
              <a:rPr lang="ko-KR" altLang="en-US" dirty="0"/>
              <a:t>년 신입생부터 적용이 되지만</a:t>
            </a:r>
            <a:r>
              <a:rPr lang="en-US" altLang="ko-KR" dirty="0"/>
              <a:t>, </a:t>
            </a:r>
            <a:r>
              <a:rPr lang="ko-KR" altLang="en-US" dirty="0"/>
              <a:t>시행규칙 개정의 의미가 실습시간 최소요건인 </a:t>
            </a:r>
            <a:r>
              <a:rPr lang="en-US" altLang="ko-KR" dirty="0"/>
              <a:t>120</a:t>
            </a:r>
            <a:r>
              <a:rPr lang="ko-KR" altLang="en-US" dirty="0"/>
              <a:t>시간으로는 부족하다는 의미를 갖고 있으므로 가능한한 </a:t>
            </a:r>
            <a:r>
              <a:rPr lang="en-US" altLang="ko-KR" dirty="0"/>
              <a:t>160</a:t>
            </a:r>
            <a:r>
              <a:rPr lang="ko-KR" altLang="en-US" dirty="0"/>
              <a:t>시간을 하도록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추천리스트에 있는 기관이 </a:t>
            </a:r>
            <a:r>
              <a:rPr lang="en-US" altLang="ko-KR" dirty="0"/>
              <a:t>120</a:t>
            </a:r>
            <a:r>
              <a:rPr lang="ko-KR" altLang="en-US" dirty="0"/>
              <a:t>시간만 한다고 하는 경우 외에는 필히 </a:t>
            </a:r>
            <a:r>
              <a:rPr lang="en-US" altLang="ko-KR" dirty="0"/>
              <a:t>160</a:t>
            </a:r>
            <a:r>
              <a:rPr lang="ko-KR" altLang="en-US" dirty="0"/>
              <a:t>시간을 이수하도록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5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4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학과의 추천 기관 리스트 외의 기관에서 실습해야 하는 경우에는 본인이 하고자 하는 기관이 </a:t>
            </a:r>
            <a:r>
              <a:rPr lang="en-US" altLang="ko-KR" dirty="0"/>
              <a:t>‘</a:t>
            </a:r>
            <a:r>
              <a:rPr lang="ko-KR" altLang="en-US" dirty="0"/>
              <a:t>한국사회복지사협회</a:t>
            </a:r>
            <a:r>
              <a:rPr lang="en-US" altLang="ko-KR" dirty="0"/>
              <a:t>’</a:t>
            </a:r>
            <a:r>
              <a:rPr lang="ko-KR" altLang="en-US" dirty="0"/>
              <a:t>에 공지해 놓은 실습 선정기관 리스트에 있는 기관인지 확인하고</a:t>
            </a:r>
            <a:r>
              <a:rPr lang="en-US" altLang="ko-KR" dirty="0"/>
              <a:t>, </a:t>
            </a:r>
            <a:r>
              <a:rPr lang="ko-KR" altLang="en-US" dirty="0"/>
              <a:t>최경숙 교수와 상의한다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실습에 관한 한 모든 예외상황</a:t>
            </a:r>
            <a:r>
              <a:rPr lang="ko-KR" altLang="en-US" baseline="0" dirty="0"/>
              <a:t> 발생 시에는 무조건 최경숙 교수님과 상의하여 진행하도록 한다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70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1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4/1/2021</a:t>
            </a:fld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2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3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3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3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yout3_shape6"/>
          <p:cNvSpPr>
            <a:spLocks noGrp="1"/>
          </p:cNvSpPr>
          <p:nvPr>
            <p:ph type="body" sz="half" idx="2"/>
          </p:nvPr>
        </p:nvSpPr>
        <p:spPr>
          <a:xfrm>
            <a:off x="416079" y="246743"/>
            <a:ext cx="11117943" cy="1851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제목을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  <p:sp>
        <p:nvSpPr>
          <p:cNvPr id="9" name="layout3_shape7"/>
          <p:cNvSpPr>
            <a:spLocks noGrp="1"/>
          </p:cNvSpPr>
          <p:nvPr>
            <p:ph type="title"/>
          </p:nvPr>
        </p:nvSpPr>
        <p:spPr>
          <a:xfrm>
            <a:off x="358026" y="4005064"/>
            <a:ext cx="11224375" cy="304826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1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4/1/2021</a:t>
            </a:fld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4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ayout4_shape5"/>
          <p:cNvSpPr>
            <a:spLocks noGrp="1"/>
          </p:cNvSpPr>
          <p:nvPr>
            <p:ph type="title"/>
          </p:nvPr>
        </p:nvSpPr>
        <p:spPr>
          <a:xfrm>
            <a:off x="491067" y="571500"/>
            <a:ext cx="11192933" cy="8461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idx="1"/>
          </p:nvPr>
        </p:nvSpPr>
        <p:spPr>
          <a:xfrm>
            <a:off x="491067" y="1574801"/>
            <a:ext cx="2540000" cy="317499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3D3C3E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9" name="layout4_shape7"/>
          <p:cNvSpPr>
            <a:spLocks noGrp="1"/>
          </p:cNvSpPr>
          <p:nvPr>
            <p:ph idx="13"/>
          </p:nvPr>
        </p:nvSpPr>
        <p:spPr>
          <a:xfrm>
            <a:off x="3115733" y="1574802"/>
            <a:ext cx="8568267" cy="330199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/>
                <a:ea typeface="나눔고딕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입력하십시오</a:t>
            </a:r>
            <a:r>
              <a:rPr lang="en-US" altLang="ko-KR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9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4/1/2021</a:t>
            </a:fld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4/1/2021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790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7_shape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텍스트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스타일을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편집합니다</a:t>
            </a:r>
          </a:p>
          <a:p>
            <a:pPr lvl="1"/>
            <a:r>
              <a:rPr lang="ko-KR" altLang="en-US">
                <a:latin typeface="나눔고딕"/>
                <a:ea typeface="나눔고딕"/>
              </a:rPr>
              <a:t>둘째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2"/>
            <a:r>
              <a:rPr lang="ko-KR" altLang="en-US">
                <a:latin typeface="나눔고딕"/>
                <a:ea typeface="나눔고딕"/>
              </a:rPr>
              <a:t>셋째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3"/>
            <a:r>
              <a:rPr lang="ko-KR" altLang="en-US">
                <a:latin typeface="나눔고딕"/>
                <a:ea typeface="나눔고딕"/>
              </a:rPr>
              <a:t>넷째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4"/>
            <a:r>
              <a:rPr lang="ko-KR" altLang="en-US">
                <a:latin typeface="나눔고딕"/>
                <a:ea typeface="나눔고딕"/>
              </a:rPr>
              <a:t>다섯째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4/1/2021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85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4/1/2021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7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c.welfare.net/lic/ViewPracticalNotice.act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hyperlink" Target="http://lic.welfare.net/Index.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>
            <a:spLocks noGrp="1"/>
          </p:cNvSpPr>
          <p:nvPr>
            <p:ph type="ctrTitle"/>
          </p:nvPr>
        </p:nvSpPr>
        <p:spPr>
          <a:xfrm>
            <a:off x="1705358" y="623242"/>
            <a:ext cx="7772400" cy="196901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</a:t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오리엔테이션</a:t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slide1_shape2"/>
          <p:cNvSpPr>
            <a:spLocks noGrp="1"/>
          </p:cNvSpPr>
          <p:nvPr>
            <p:ph type="subTitle" idx="1"/>
          </p:nvPr>
        </p:nvSpPr>
        <p:spPr>
          <a:xfrm>
            <a:off x="9596861" y="5629895"/>
            <a:ext cx="1506618" cy="518160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2021.04.01</a:t>
            </a:r>
            <a:endParaRPr sz="20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sz="12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lide1_shape3"/>
          <p:cNvCxnSpPr/>
          <p:nvPr/>
        </p:nvCxnSpPr>
        <p:spPr>
          <a:xfrm>
            <a:off x="1888803" y="2592259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88803" y="2859782"/>
            <a:ext cx="6197106" cy="256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교과목의 이해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2. </a:t>
            </a: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현장실습  인정   조건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3. </a:t>
            </a: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실습기관  선정 방법 및 유의 사항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2200" b="1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관련 일정과 행정처리</a:t>
            </a:r>
            <a:endParaRPr lang="en-US" altLang="ko-KR" sz="2200" b="1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5.</a:t>
            </a:r>
            <a:r>
              <a:rPr lang="ko-KR" altLang="en-US" sz="22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사회복지사 자격증 취득을 위한 교과목 이수 안내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12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709945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9" y="3261025"/>
            <a:ext cx="2346158" cy="28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777B602-A56A-4ECE-89C2-B23258CEFD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86"/>
          <a:stretch/>
        </p:blipFill>
        <p:spPr>
          <a:xfrm>
            <a:off x="1888803" y="913363"/>
            <a:ext cx="8406000" cy="5222988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664A103A-B081-4589-B477-5F2717A0871C}"/>
              </a:ext>
            </a:extLst>
          </p:cNvPr>
          <p:cNvSpPr/>
          <p:nvPr/>
        </p:nvSpPr>
        <p:spPr>
          <a:xfrm>
            <a:off x="7620000" y="1473200"/>
            <a:ext cx="3081867" cy="2793991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DA1F28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1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26E7FDE-D2F9-4279-B7B5-F1B072504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47"/>
          <a:stretch/>
        </p:blipFill>
        <p:spPr>
          <a:xfrm>
            <a:off x="1888802" y="843780"/>
            <a:ext cx="8405999" cy="558994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DBB5468-6F37-419E-8417-C20E4F1F4774}"/>
              </a:ext>
            </a:extLst>
          </p:cNvPr>
          <p:cNvCxnSpPr/>
          <p:nvPr/>
        </p:nvCxnSpPr>
        <p:spPr>
          <a:xfrm>
            <a:off x="4809067" y="4758266"/>
            <a:ext cx="2743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56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045045" y="3201778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실습기관  선정 방법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및 유의 사항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600" b="1" i="0" u="none" strike="noStrike" kern="1200" cap="none" spc="-25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3</a:t>
            </a:r>
            <a:endParaRPr kumimoji="0" lang="ko-KR" altLang="en-US" sz="13800" b="1" i="0" u="none" strike="noStrike" kern="1200" cap="none" spc="-25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70" y="975228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 선정 방법과 신청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0544" y="1909402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진로 희망 분야 선정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분야별 사회복지기관 유형 파악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보건복지부 선정 실습기관 리스트 검토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실습 희망기관 모집 공고 확인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학과 실습 추천기관 리스트와 대조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리스트에 없는 기관일 경우 실습담당교수와 면담 상의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실습하고자 하는 기관에 서류 제출 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기관에서 실습 가능 통보 받으면 학과에 실습신청서 제출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 선정 시 고려할 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0544" y="2061669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실습지도 시스템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취업과의 연계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취업하고자 하는 기관 또는 분야에서 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</a:b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임용기준에서 기관 실습을 전제로 하는지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취업하고자 하는 분야에서 전통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우수 기관들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실습하고자 하는 기관의 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 </a:t>
            </a:r>
            <a:r>
              <a:rPr kumimoji="0" lang="ko-KR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실습생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또는 </a:t>
            </a:r>
            <a:r>
              <a:rPr kumimoji="0" lang="ko-KR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대학생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대상으로 진행하는 프로그램 여부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239961" y="2985148"/>
            <a:ext cx="8662852" cy="2039000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</a:t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일정과 행정 처리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04" y="827380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다이어그램 20"/>
          <p:cNvGraphicFramePr/>
          <p:nvPr>
            <p:extLst>
              <p:ext uri="{D42A27DB-BD31-4B8C-83A1-F6EECF244321}">
                <p14:modId xmlns:p14="http://schemas.microsoft.com/office/powerpoint/2010/main" val="3254879850"/>
              </p:ext>
            </p:extLst>
          </p:nvPr>
        </p:nvGraphicFramePr>
        <p:xfrm>
          <a:off x="3207717" y="1805685"/>
          <a:ext cx="576817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아래쪽 화살표 1"/>
          <p:cNvSpPr/>
          <p:nvPr/>
        </p:nvSpPr>
        <p:spPr>
          <a:xfrm>
            <a:off x="2279576" y="1554702"/>
            <a:ext cx="617800" cy="4578622"/>
          </a:xfrm>
          <a:prstGeom prst="downArrow">
            <a:avLst>
              <a:gd name="adj1" fmla="val 50000"/>
              <a:gd name="adj2" fmla="val 75985"/>
            </a:avLst>
          </a:prstGeom>
          <a:solidFill>
            <a:srgbClr val="C8D927"/>
          </a:solidFill>
          <a:ln>
            <a:solidFill>
              <a:srgbClr val="C8D9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75889" y="4467467"/>
            <a:ext cx="260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 신청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7" y="5313923"/>
            <a:ext cx="2086174" cy="1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791712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(2)-1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3796" y="1628800"/>
            <a:ext cx="8470547" cy="453650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 오리엔테이션</a:t>
            </a:r>
            <a:endParaRPr lang="en-US" altLang="ko-KR" sz="16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일시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2021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년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4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일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16:30~17:30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장소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사회과학대학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 2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호관 강당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실습지 선정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4-5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실습신청 공문 발송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4-6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 중순까지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400050" lvl="1" indent="0">
              <a:buNone/>
            </a:pPr>
            <a:r>
              <a:rPr lang="en-US" altLang="ko-KR" sz="16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단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기관 별 실습생 모집 기간이 상이할 수 있음</a:t>
            </a:r>
            <a:endParaRPr lang="en-US" altLang="ko-KR" sz="16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BE1A6B6-0FA9-40A9-8989-721302DB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8" y="3709251"/>
            <a:ext cx="3084582" cy="2953518"/>
          </a:xfrm>
          <a:prstGeom prst="rect">
            <a:avLst/>
          </a:prstGeom>
        </p:spPr>
      </p:pic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3048E15C-DC8F-4233-94A2-64483199927E}"/>
              </a:ext>
            </a:extLst>
          </p:cNvPr>
          <p:cNvSpPr/>
          <p:nvPr/>
        </p:nvSpPr>
        <p:spPr>
          <a:xfrm>
            <a:off x="3422465" y="1840402"/>
            <a:ext cx="4042852" cy="501483"/>
          </a:xfrm>
          <a:custGeom>
            <a:avLst/>
            <a:gdLst>
              <a:gd name="connsiteX0" fmla="*/ 83582 w 501482"/>
              <a:gd name="connsiteY0" fmla="*/ 0 h 4042851"/>
              <a:gd name="connsiteX1" fmla="*/ 417900 w 501482"/>
              <a:gd name="connsiteY1" fmla="*/ 0 h 4042851"/>
              <a:gd name="connsiteX2" fmla="*/ 501482 w 501482"/>
              <a:gd name="connsiteY2" fmla="*/ 83582 h 4042851"/>
              <a:gd name="connsiteX3" fmla="*/ 501482 w 501482"/>
              <a:gd name="connsiteY3" fmla="*/ 4042851 h 4042851"/>
              <a:gd name="connsiteX4" fmla="*/ 501482 w 501482"/>
              <a:gd name="connsiteY4" fmla="*/ 4042851 h 4042851"/>
              <a:gd name="connsiteX5" fmla="*/ 0 w 501482"/>
              <a:gd name="connsiteY5" fmla="*/ 4042851 h 4042851"/>
              <a:gd name="connsiteX6" fmla="*/ 0 w 501482"/>
              <a:gd name="connsiteY6" fmla="*/ 4042851 h 4042851"/>
              <a:gd name="connsiteX7" fmla="*/ 0 w 501482"/>
              <a:gd name="connsiteY7" fmla="*/ 83582 h 4042851"/>
              <a:gd name="connsiteX8" fmla="*/ 83582 w 501482"/>
              <a:gd name="connsiteY8" fmla="*/ 0 h 40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42851">
                <a:moveTo>
                  <a:pt x="501482" y="673825"/>
                </a:moveTo>
                <a:lnTo>
                  <a:pt x="501482" y="3369026"/>
                </a:lnTo>
                <a:cubicBezTo>
                  <a:pt x="501482" y="3741167"/>
                  <a:pt x="496840" y="4042847"/>
                  <a:pt x="491114" y="4042847"/>
                </a:cubicBezTo>
                <a:lnTo>
                  <a:pt x="0" y="4042847"/>
                </a:lnTo>
                <a:lnTo>
                  <a:pt x="0" y="4042847"/>
                </a:lnTo>
                <a:lnTo>
                  <a:pt x="0" y="4"/>
                </a:lnTo>
                <a:lnTo>
                  <a:pt x="0" y="4"/>
                </a:lnTo>
                <a:lnTo>
                  <a:pt x="491114" y="4"/>
                </a:lnTo>
                <a:cubicBezTo>
                  <a:pt x="496840" y="4"/>
                  <a:pt x="501482" y="301684"/>
                  <a:pt x="501482" y="6738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 오리엔테이션</a:t>
            </a: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2AB91E7E-3DB7-4929-8951-78D2D9A44602}"/>
              </a:ext>
            </a:extLst>
          </p:cNvPr>
          <p:cNvSpPr/>
          <p:nvPr/>
        </p:nvSpPr>
        <p:spPr>
          <a:xfrm>
            <a:off x="1780544" y="1777716"/>
            <a:ext cx="1641921" cy="626852"/>
          </a:xfrm>
          <a:custGeom>
            <a:avLst/>
            <a:gdLst>
              <a:gd name="connsiteX0" fmla="*/ 0 w 1641921"/>
              <a:gd name="connsiteY0" fmla="*/ 104477 h 626852"/>
              <a:gd name="connsiteX1" fmla="*/ 104477 w 1641921"/>
              <a:gd name="connsiteY1" fmla="*/ 0 h 626852"/>
              <a:gd name="connsiteX2" fmla="*/ 1537444 w 1641921"/>
              <a:gd name="connsiteY2" fmla="*/ 0 h 626852"/>
              <a:gd name="connsiteX3" fmla="*/ 1641921 w 1641921"/>
              <a:gd name="connsiteY3" fmla="*/ 104477 h 626852"/>
              <a:gd name="connsiteX4" fmla="*/ 1641921 w 1641921"/>
              <a:gd name="connsiteY4" fmla="*/ 522375 h 626852"/>
              <a:gd name="connsiteX5" fmla="*/ 1537444 w 1641921"/>
              <a:gd name="connsiteY5" fmla="*/ 626852 h 626852"/>
              <a:gd name="connsiteX6" fmla="*/ 104477 w 1641921"/>
              <a:gd name="connsiteY6" fmla="*/ 626852 h 626852"/>
              <a:gd name="connsiteX7" fmla="*/ 0 w 1641921"/>
              <a:gd name="connsiteY7" fmla="*/ 522375 h 626852"/>
              <a:gd name="connsiteX8" fmla="*/ 0 w 1641921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921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7444" y="0"/>
                </a:lnTo>
                <a:cubicBezTo>
                  <a:pt x="1595145" y="0"/>
                  <a:pt x="1641921" y="46776"/>
                  <a:pt x="1641921" y="104477"/>
                </a:cubicBezTo>
                <a:lnTo>
                  <a:pt x="1641921" y="522375"/>
                </a:lnTo>
                <a:cubicBezTo>
                  <a:pt x="1641921" y="580076"/>
                  <a:pt x="1595145" y="626852"/>
                  <a:pt x="1537444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AFEFFFE-3EE5-413D-820A-B3ED2CE51A3C}"/>
              </a:ext>
            </a:extLst>
          </p:cNvPr>
          <p:cNvSpPr/>
          <p:nvPr/>
        </p:nvSpPr>
        <p:spPr>
          <a:xfrm>
            <a:off x="3424541" y="4050338"/>
            <a:ext cx="4085232" cy="501483"/>
          </a:xfrm>
          <a:custGeom>
            <a:avLst/>
            <a:gdLst>
              <a:gd name="connsiteX0" fmla="*/ 83582 w 501482"/>
              <a:gd name="connsiteY0" fmla="*/ 0 h 4085231"/>
              <a:gd name="connsiteX1" fmla="*/ 417900 w 501482"/>
              <a:gd name="connsiteY1" fmla="*/ 0 h 4085231"/>
              <a:gd name="connsiteX2" fmla="*/ 501482 w 501482"/>
              <a:gd name="connsiteY2" fmla="*/ 83582 h 4085231"/>
              <a:gd name="connsiteX3" fmla="*/ 501482 w 501482"/>
              <a:gd name="connsiteY3" fmla="*/ 4085231 h 4085231"/>
              <a:gd name="connsiteX4" fmla="*/ 501482 w 501482"/>
              <a:gd name="connsiteY4" fmla="*/ 4085231 h 4085231"/>
              <a:gd name="connsiteX5" fmla="*/ 0 w 501482"/>
              <a:gd name="connsiteY5" fmla="*/ 4085231 h 4085231"/>
              <a:gd name="connsiteX6" fmla="*/ 0 w 501482"/>
              <a:gd name="connsiteY6" fmla="*/ 4085231 h 4085231"/>
              <a:gd name="connsiteX7" fmla="*/ 0 w 501482"/>
              <a:gd name="connsiteY7" fmla="*/ 83582 h 4085231"/>
              <a:gd name="connsiteX8" fmla="*/ 83582 w 501482"/>
              <a:gd name="connsiteY8" fmla="*/ 0 h 408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85231">
                <a:moveTo>
                  <a:pt x="501482" y="680888"/>
                </a:moveTo>
                <a:lnTo>
                  <a:pt x="501482" y="3404343"/>
                </a:lnTo>
                <a:cubicBezTo>
                  <a:pt x="501482" y="3780384"/>
                  <a:pt x="496888" y="4085227"/>
                  <a:pt x="491222" y="4085227"/>
                </a:cubicBezTo>
                <a:lnTo>
                  <a:pt x="0" y="4085227"/>
                </a:lnTo>
                <a:lnTo>
                  <a:pt x="0" y="4085227"/>
                </a:lnTo>
                <a:lnTo>
                  <a:pt x="0" y="4"/>
                </a:lnTo>
                <a:lnTo>
                  <a:pt x="0" y="4"/>
                </a:lnTo>
                <a:lnTo>
                  <a:pt x="491222" y="4"/>
                </a:lnTo>
                <a:cubicBezTo>
                  <a:pt x="496888" y="4"/>
                  <a:pt x="501482" y="304847"/>
                  <a:pt x="501482" y="6808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실습기관 결정 및 실습 신청</a:t>
            </a: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52C4410-1083-409F-B8F8-920DA5377DAD}"/>
              </a:ext>
            </a:extLst>
          </p:cNvPr>
          <p:cNvSpPr/>
          <p:nvPr/>
        </p:nvSpPr>
        <p:spPr>
          <a:xfrm>
            <a:off x="1780543" y="3971510"/>
            <a:ext cx="1643998" cy="626852"/>
          </a:xfrm>
          <a:custGeom>
            <a:avLst/>
            <a:gdLst>
              <a:gd name="connsiteX0" fmla="*/ 0 w 1643998"/>
              <a:gd name="connsiteY0" fmla="*/ 104477 h 626852"/>
              <a:gd name="connsiteX1" fmla="*/ 104477 w 1643998"/>
              <a:gd name="connsiteY1" fmla="*/ 0 h 626852"/>
              <a:gd name="connsiteX2" fmla="*/ 1539521 w 1643998"/>
              <a:gd name="connsiteY2" fmla="*/ 0 h 626852"/>
              <a:gd name="connsiteX3" fmla="*/ 1643998 w 1643998"/>
              <a:gd name="connsiteY3" fmla="*/ 104477 h 626852"/>
              <a:gd name="connsiteX4" fmla="*/ 1643998 w 1643998"/>
              <a:gd name="connsiteY4" fmla="*/ 522375 h 626852"/>
              <a:gd name="connsiteX5" fmla="*/ 1539521 w 1643998"/>
              <a:gd name="connsiteY5" fmla="*/ 626852 h 626852"/>
              <a:gd name="connsiteX6" fmla="*/ 104477 w 1643998"/>
              <a:gd name="connsiteY6" fmla="*/ 626852 h 626852"/>
              <a:gd name="connsiteX7" fmla="*/ 0 w 1643998"/>
              <a:gd name="connsiteY7" fmla="*/ 522375 h 626852"/>
              <a:gd name="connsiteX8" fmla="*/ 0 w 1643998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998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9521" y="0"/>
                </a:lnTo>
                <a:cubicBezTo>
                  <a:pt x="1597222" y="0"/>
                  <a:pt x="1643998" y="46776"/>
                  <a:pt x="1643998" y="104477"/>
                </a:cubicBezTo>
                <a:lnTo>
                  <a:pt x="1643998" y="522375"/>
                </a:lnTo>
                <a:cubicBezTo>
                  <a:pt x="1643998" y="580076"/>
                  <a:pt x="1597222" y="626852"/>
                  <a:pt x="1539521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4-5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250601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신청서 서식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(2)-2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780544" y="1433318"/>
            <a:ext cx="8470547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대구대 사회복지학과  홈페이지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800" b="1" u="sng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http://dsw.daegu.ac.kr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사항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서식 자료실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 서식 총괄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실습신청서</a:t>
            </a:r>
            <a:endParaRPr lang="en-US" altLang="ko-KR" sz="180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endParaRPr lang="en-US" altLang="ko-KR" sz="180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아래와 같은 실습신청서 다운 받아 공란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빈칸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없이 작성하여 학과 사무실에 제출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EFE11D0-A32F-4369-ADAB-8525E1A54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0198"/>
              </p:ext>
            </p:extLst>
          </p:nvPr>
        </p:nvGraphicFramePr>
        <p:xfrm>
          <a:off x="2135188" y="2959810"/>
          <a:ext cx="7920207" cy="3668466"/>
        </p:xfrm>
        <a:graphic>
          <a:graphicData uri="http://schemas.openxmlformats.org/drawingml/2006/table">
            <a:tbl>
              <a:tblPr/>
              <a:tblGrid>
                <a:gridCol w="985399">
                  <a:extLst>
                    <a:ext uri="{9D8B030D-6E8A-4147-A177-3AD203B41FA5}">
                      <a16:colId xmlns:a16="http://schemas.microsoft.com/office/drawing/2014/main" val="2092435985"/>
                    </a:ext>
                  </a:extLst>
                </a:gridCol>
                <a:gridCol w="1733702">
                  <a:extLst>
                    <a:ext uri="{9D8B030D-6E8A-4147-A177-3AD203B41FA5}">
                      <a16:colId xmlns:a16="http://schemas.microsoft.com/office/drawing/2014/main" val="2386117868"/>
                    </a:ext>
                  </a:extLst>
                </a:gridCol>
                <a:gridCol w="1733702">
                  <a:extLst>
                    <a:ext uri="{9D8B030D-6E8A-4147-A177-3AD203B41FA5}">
                      <a16:colId xmlns:a16="http://schemas.microsoft.com/office/drawing/2014/main" val="1256470426"/>
                    </a:ext>
                  </a:extLst>
                </a:gridCol>
                <a:gridCol w="1733702">
                  <a:extLst>
                    <a:ext uri="{9D8B030D-6E8A-4147-A177-3AD203B41FA5}">
                      <a16:colId xmlns:a16="http://schemas.microsoft.com/office/drawing/2014/main" val="2390868664"/>
                    </a:ext>
                  </a:extLst>
                </a:gridCol>
                <a:gridCol w="1733702">
                  <a:extLst>
                    <a:ext uri="{9D8B030D-6E8A-4147-A177-3AD203B41FA5}">
                      <a16:colId xmlns:a16="http://schemas.microsoft.com/office/drawing/2014/main" val="2733834491"/>
                    </a:ext>
                  </a:extLst>
                </a:gridCol>
              </a:tblGrid>
              <a:tr h="367253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사회복지현장실습 신청서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9831"/>
                  </a:ext>
                </a:extLst>
              </a:tr>
              <a:tr h="237631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실습신청자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818080"/>
                  </a:ext>
                </a:extLst>
              </a:tr>
              <a:tr h="237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24528"/>
                  </a:ext>
                </a:extLst>
              </a:tr>
              <a:tr h="237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연락처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E-mail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32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68930"/>
                  </a:ext>
                </a:extLst>
              </a:tr>
              <a:tr h="237631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실습기관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연락처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13924"/>
                  </a:ext>
                </a:extLst>
              </a:tr>
              <a:tr h="237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실습기간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FAX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725342"/>
                  </a:ext>
                </a:extLst>
              </a:tr>
              <a:tr h="237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기관주소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2548"/>
                  </a:ext>
                </a:extLst>
              </a:tr>
              <a:tr h="1330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 수집</a:t>
                      </a:r>
                      <a:r>
                        <a:rPr lang="en-US" altLang="ko-KR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 </a:t>
                      </a:r>
                      <a:r>
                        <a:rPr lang="ko-KR" altLang="en-US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이용 및 제</a:t>
                      </a:r>
                      <a:r>
                        <a:rPr lang="en-US" altLang="ko-KR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3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제공동의서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9070" marR="18288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본인의 개인정보를 제공할 필요성을 인식하고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대구대학교가 개인정보 보호법에 따라 다음의 개인정보를 수집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이용 및 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자에 제공하는 것에 동의합니다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  <a:p>
                      <a:pPr marL="179070" marR="18288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중략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본인은 본 동의서 내용을 충분히 숙지하였으며 이에 동의합니다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2021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년   월   일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 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삃력옓"/>
                        <a:ea typeface="+mn-ea"/>
                      </a:endParaRPr>
                    </a:p>
                    <a:p>
                      <a:pPr marL="0" marR="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성 명 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:                                      (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인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삃력옓"/>
                          <a:ea typeface="삃력옓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삃력옓"/>
                      </a:endParaRPr>
                    </a:p>
                  </a:txBody>
                  <a:tcPr marL="64216" marR="64216" marT="17754" marB="17754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12463"/>
                  </a:ext>
                </a:extLst>
              </a:tr>
            </a:tbl>
          </a:graphicData>
        </a:graphic>
      </p:graphicFrame>
      <p:sp>
        <p:nvSpPr>
          <p:cNvPr id="17" name="Rectangle 3">
            <a:extLst>
              <a:ext uri="{FF2B5EF4-FFF2-40B4-BE49-F238E27FC236}">
                <a16:creationId xmlns:a16="http://schemas.microsoft.com/office/drawing/2014/main" id="{19C09061-8157-4AA9-8D48-A95F0DCC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59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35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7900351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</a:t>
            </a:r>
            <a:endParaRPr sz="4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824256" y="1628800"/>
            <a:ext cx="8470547" cy="453650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일정</a:t>
            </a:r>
            <a:r>
              <a:rPr lang="en-US" altLang="ko-KR" sz="16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: 6</a:t>
            </a:r>
            <a:r>
              <a:rPr lang="ko-KR" altLang="en-US" sz="16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 말 기말고사 이후 예정</a:t>
            </a:r>
            <a:endParaRPr lang="en-US" altLang="ko-KR" sz="16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 전 필수 이수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실습에 필요한 </a:t>
            </a:r>
            <a:r>
              <a:rPr lang="ko-KR" altLang="en-US" sz="1600" b="1" dirty="0" err="1">
                <a:solidFill>
                  <a:srgbClr val="3D3C3E"/>
                </a:solidFill>
                <a:latin typeface="나눔고딕"/>
                <a:ea typeface="나눔고딕"/>
              </a:rPr>
              <a:t>기술〮지식에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 대한 검토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 중에 발생할 수 있는 문제나 어려움에 대한 안내 및 질의 응답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실습활동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7-8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주요활동 내용 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2" indent="-342900">
              <a:buFont typeface="+mj-ea"/>
              <a:buAutoNum type="circleNumDbPlain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실습생들의 실습활동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2" indent="-342900">
              <a:buFont typeface="+mj-ea"/>
              <a:buAutoNum type="circleNumDbPlain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기관 및 학교의 슈퍼비전 실시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2" indent="-342900">
              <a:buFont typeface="+mj-ea"/>
              <a:buAutoNum type="circleNumDbPlain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 상황 검토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A967B28-DB19-4CB1-8810-4498486A3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8" y="3780946"/>
            <a:ext cx="3084582" cy="2953518"/>
          </a:xfrm>
          <a:prstGeom prst="rect">
            <a:avLst/>
          </a:prstGeom>
        </p:spPr>
      </p:pic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6378E45-92C7-4BFB-B1CD-4E39528C1AF8}"/>
              </a:ext>
            </a:extLst>
          </p:cNvPr>
          <p:cNvSpPr/>
          <p:nvPr/>
        </p:nvSpPr>
        <p:spPr>
          <a:xfrm>
            <a:off x="3532800" y="1688765"/>
            <a:ext cx="4085232" cy="501483"/>
          </a:xfrm>
          <a:custGeom>
            <a:avLst/>
            <a:gdLst>
              <a:gd name="connsiteX0" fmla="*/ 83582 w 501482"/>
              <a:gd name="connsiteY0" fmla="*/ 0 h 4085231"/>
              <a:gd name="connsiteX1" fmla="*/ 417900 w 501482"/>
              <a:gd name="connsiteY1" fmla="*/ 0 h 4085231"/>
              <a:gd name="connsiteX2" fmla="*/ 501482 w 501482"/>
              <a:gd name="connsiteY2" fmla="*/ 83582 h 4085231"/>
              <a:gd name="connsiteX3" fmla="*/ 501482 w 501482"/>
              <a:gd name="connsiteY3" fmla="*/ 4085231 h 4085231"/>
              <a:gd name="connsiteX4" fmla="*/ 501482 w 501482"/>
              <a:gd name="connsiteY4" fmla="*/ 4085231 h 4085231"/>
              <a:gd name="connsiteX5" fmla="*/ 0 w 501482"/>
              <a:gd name="connsiteY5" fmla="*/ 4085231 h 4085231"/>
              <a:gd name="connsiteX6" fmla="*/ 0 w 501482"/>
              <a:gd name="connsiteY6" fmla="*/ 4085231 h 4085231"/>
              <a:gd name="connsiteX7" fmla="*/ 0 w 501482"/>
              <a:gd name="connsiteY7" fmla="*/ 83582 h 4085231"/>
              <a:gd name="connsiteX8" fmla="*/ 83582 w 501482"/>
              <a:gd name="connsiteY8" fmla="*/ 0 h 408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85231">
                <a:moveTo>
                  <a:pt x="501482" y="680888"/>
                </a:moveTo>
                <a:lnTo>
                  <a:pt x="501482" y="3404343"/>
                </a:lnTo>
                <a:cubicBezTo>
                  <a:pt x="501482" y="3780384"/>
                  <a:pt x="496888" y="4085227"/>
                  <a:pt x="491222" y="4085227"/>
                </a:cubicBezTo>
                <a:lnTo>
                  <a:pt x="0" y="4085227"/>
                </a:lnTo>
                <a:lnTo>
                  <a:pt x="0" y="4085227"/>
                </a:lnTo>
                <a:lnTo>
                  <a:pt x="0" y="4"/>
                </a:lnTo>
                <a:lnTo>
                  <a:pt x="0" y="4"/>
                </a:lnTo>
                <a:lnTo>
                  <a:pt x="491222" y="4"/>
                </a:lnTo>
                <a:cubicBezTo>
                  <a:pt x="496888" y="4"/>
                  <a:pt x="501482" y="304847"/>
                  <a:pt x="501482" y="6808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 배치 전 이론교육</a:t>
            </a: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DDE4E41A-7E19-481E-8716-00423AC48C1E}"/>
              </a:ext>
            </a:extLst>
          </p:cNvPr>
          <p:cNvSpPr/>
          <p:nvPr/>
        </p:nvSpPr>
        <p:spPr>
          <a:xfrm>
            <a:off x="1888803" y="1628800"/>
            <a:ext cx="1643998" cy="626852"/>
          </a:xfrm>
          <a:custGeom>
            <a:avLst/>
            <a:gdLst>
              <a:gd name="connsiteX0" fmla="*/ 0 w 1643998"/>
              <a:gd name="connsiteY0" fmla="*/ 104477 h 626852"/>
              <a:gd name="connsiteX1" fmla="*/ 104477 w 1643998"/>
              <a:gd name="connsiteY1" fmla="*/ 0 h 626852"/>
              <a:gd name="connsiteX2" fmla="*/ 1539521 w 1643998"/>
              <a:gd name="connsiteY2" fmla="*/ 0 h 626852"/>
              <a:gd name="connsiteX3" fmla="*/ 1643998 w 1643998"/>
              <a:gd name="connsiteY3" fmla="*/ 104477 h 626852"/>
              <a:gd name="connsiteX4" fmla="*/ 1643998 w 1643998"/>
              <a:gd name="connsiteY4" fmla="*/ 522375 h 626852"/>
              <a:gd name="connsiteX5" fmla="*/ 1539521 w 1643998"/>
              <a:gd name="connsiteY5" fmla="*/ 626852 h 626852"/>
              <a:gd name="connsiteX6" fmla="*/ 104477 w 1643998"/>
              <a:gd name="connsiteY6" fmla="*/ 626852 h 626852"/>
              <a:gd name="connsiteX7" fmla="*/ 0 w 1643998"/>
              <a:gd name="connsiteY7" fmla="*/ 522375 h 626852"/>
              <a:gd name="connsiteX8" fmla="*/ 0 w 1643998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998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9521" y="0"/>
                </a:lnTo>
                <a:cubicBezTo>
                  <a:pt x="1597222" y="0"/>
                  <a:pt x="1643998" y="46776"/>
                  <a:pt x="1643998" y="104477"/>
                </a:cubicBezTo>
                <a:lnTo>
                  <a:pt x="1643998" y="522375"/>
                </a:lnTo>
                <a:cubicBezTo>
                  <a:pt x="1643998" y="580076"/>
                  <a:pt x="1597222" y="626852"/>
                  <a:pt x="1539521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 중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FE2A8FAD-1E5E-4735-95C9-F7FEE472115B}"/>
              </a:ext>
            </a:extLst>
          </p:cNvPr>
          <p:cNvSpPr/>
          <p:nvPr/>
        </p:nvSpPr>
        <p:spPr>
          <a:xfrm>
            <a:off x="3532799" y="3957016"/>
            <a:ext cx="4085232" cy="501483"/>
          </a:xfrm>
          <a:custGeom>
            <a:avLst/>
            <a:gdLst>
              <a:gd name="connsiteX0" fmla="*/ 83582 w 501482"/>
              <a:gd name="connsiteY0" fmla="*/ 0 h 4085231"/>
              <a:gd name="connsiteX1" fmla="*/ 417900 w 501482"/>
              <a:gd name="connsiteY1" fmla="*/ 0 h 4085231"/>
              <a:gd name="connsiteX2" fmla="*/ 501482 w 501482"/>
              <a:gd name="connsiteY2" fmla="*/ 83582 h 4085231"/>
              <a:gd name="connsiteX3" fmla="*/ 501482 w 501482"/>
              <a:gd name="connsiteY3" fmla="*/ 4085231 h 4085231"/>
              <a:gd name="connsiteX4" fmla="*/ 501482 w 501482"/>
              <a:gd name="connsiteY4" fmla="*/ 4085231 h 4085231"/>
              <a:gd name="connsiteX5" fmla="*/ 0 w 501482"/>
              <a:gd name="connsiteY5" fmla="*/ 4085231 h 4085231"/>
              <a:gd name="connsiteX6" fmla="*/ 0 w 501482"/>
              <a:gd name="connsiteY6" fmla="*/ 4085231 h 4085231"/>
              <a:gd name="connsiteX7" fmla="*/ 0 w 501482"/>
              <a:gd name="connsiteY7" fmla="*/ 83582 h 4085231"/>
              <a:gd name="connsiteX8" fmla="*/ 83582 w 501482"/>
              <a:gd name="connsiteY8" fmla="*/ 0 h 408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85231">
                <a:moveTo>
                  <a:pt x="501482" y="680888"/>
                </a:moveTo>
                <a:lnTo>
                  <a:pt x="501482" y="3404343"/>
                </a:lnTo>
                <a:cubicBezTo>
                  <a:pt x="501482" y="3780384"/>
                  <a:pt x="496888" y="4085227"/>
                  <a:pt x="491222" y="4085227"/>
                </a:cubicBezTo>
                <a:lnTo>
                  <a:pt x="0" y="4085227"/>
                </a:lnTo>
                <a:lnTo>
                  <a:pt x="0" y="4085227"/>
                </a:lnTo>
                <a:lnTo>
                  <a:pt x="0" y="4"/>
                </a:lnTo>
                <a:lnTo>
                  <a:pt x="0" y="4"/>
                </a:lnTo>
                <a:lnTo>
                  <a:pt x="491222" y="4"/>
                </a:lnTo>
                <a:cubicBezTo>
                  <a:pt x="496888" y="4"/>
                  <a:pt x="501482" y="304847"/>
                  <a:pt x="501482" y="6808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 실행</a:t>
            </a:r>
            <a:r>
              <a:rPr lang="en-US" altLang="ko-K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수업</a:t>
            </a: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3164218-9248-4FA5-93BA-ADC282D9BFE8}"/>
              </a:ext>
            </a:extLst>
          </p:cNvPr>
          <p:cNvSpPr/>
          <p:nvPr/>
        </p:nvSpPr>
        <p:spPr>
          <a:xfrm>
            <a:off x="1888802" y="3897052"/>
            <a:ext cx="1643998" cy="626852"/>
          </a:xfrm>
          <a:custGeom>
            <a:avLst/>
            <a:gdLst>
              <a:gd name="connsiteX0" fmla="*/ 0 w 1643998"/>
              <a:gd name="connsiteY0" fmla="*/ 104477 h 626852"/>
              <a:gd name="connsiteX1" fmla="*/ 104477 w 1643998"/>
              <a:gd name="connsiteY1" fmla="*/ 0 h 626852"/>
              <a:gd name="connsiteX2" fmla="*/ 1539521 w 1643998"/>
              <a:gd name="connsiteY2" fmla="*/ 0 h 626852"/>
              <a:gd name="connsiteX3" fmla="*/ 1643998 w 1643998"/>
              <a:gd name="connsiteY3" fmla="*/ 104477 h 626852"/>
              <a:gd name="connsiteX4" fmla="*/ 1643998 w 1643998"/>
              <a:gd name="connsiteY4" fmla="*/ 522375 h 626852"/>
              <a:gd name="connsiteX5" fmla="*/ 1539521 w 1643998"/>
              <a:gd name="connsiteY5" fmla="*/ 626852 h 626852"/>
              <a:gd name="connsiteX6" fmla="*/ 104477 w 1643998"/>
              <a:gd name="connsiteY6" fmla="*/ 626852 h 626852"/>
              <a:gd name="connsiteX7" fmla="*/ 0 w 1643998"/>
              <a:gd name="connsiteY7" fmla="*/ 522375 h 626852"/>
              <a:gd name="connsiteX8" fmla="*/ 0 w 1643998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998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9521" y="0"/>
                </a:lnTo>
                <a:cubicBezTo>
                  <a:pt x="1597222" y="0"/>
                  <a:pt x="1643998" y="46776"/>
                  <a:pt x="1643998" y="104477"/>
                </a:cubicBezTo>
                <a:lnTo>
                  <a:pt x="1643998" y="522375"/>
                </a:lnTo>
                <a:cubicBezTo>
                  <a:pt x="1643998" y="580076"/>
                  <a:pt x="1597222" y="626852"/>
                  <a:pt x="1539521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7-8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283102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622431" y="2930643"/>
            <a:ext cx="8672372" cy="194112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교과목의 이해</a:t>
            </a: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600" b="1" i="0" u="none" strike="noStrike" kern="1200" cap="none" spc="-25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1</a:t>
            </a:r>
            <a:endParaRPr kumimoji="0" lang="ko-KR" altLang="en-US" sz="13800" b="1" i="0" u="none" strike="noStrike" kern="1200" cap="none" spc="-25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84" y="816305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"/>
    </mc:Choice>
    <mc:Fallback xmlns="">
      <p:transition spd="slow" advTm="75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08490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(4)-1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64374" y="1556792"/>
            <a:ext cx="8470547" cy="489654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일정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9-11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 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사회복지 현장실습 수업 진행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반드시 수강신청 시에 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 과목으로 수강할 것</a:t>
            </a: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400050" lvl="1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   일정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9-11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실습 및 세미나 수업 진행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   실습 보고회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: 11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월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(1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회 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/ 4</a:t>
            </a:r>
            <a:r>
              <a:rPr lang="ko-KR" altLang="en-US" sz="1600" b="1" dirty="0">
                <a:solidFill>
                  <a:srgbClr val="3D3C3E"/>
                </a:solidFill>
                <a:latin typeface="나눔고딕"/>
                <a:ea typeface="나눔고딕"/>
              </a:rPr>
              <a:t>시간</a:t>
            </a:r>
            <a:r>
              <a:rPr lang="en-US" altLang="ko-KR" sz="16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DF5C9AC-39EE-4A0E-BF37-236BA73F2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8" y="3709251"/>
            <a:ext cx="3084582" cy="2953518"/>
          </a:xfrm>
          <a:prstGeom prst="rect">
            <a:avLst/>
          </a:prstGeom>
        </p:spPr>
      </p:pic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6877A64-236D-4520-BD33-5415A98FD8CA}"/>
              </a:ext>
            </a:extLst>
          </p:cNvPr>
          <p:cNvSpPr/>
          <p:nvPr/>
        </p:nvSpPr>
        <p:spPr>
          <a:xfrm>
            <a:off x="3445710" y="1623641"/>
            <a:ext cx="4085232" cy="501483"/>
          </a:xfrm>
          <a:custGeom>
            <a:avLst/>
            <a:gdLst>
              <a:gd name="connsiteX0" fmla="*/ 83582 w 501482"/>
              <a:gd name="connsiteY0" fmla="*/ 0 h 4085231"/>
              <a:gd name="connsiteX1" fmla="*/ 417900 w 501482"/>
              <a:gd name="connsiteY1" fmla="*/ 0 h 4085231"/>
              <a:gd name="connsiteX2" fmla="*/ 501482 w 501482"/>
              <a:gd name="connsiteY2" fmla="*/ 83582 h 4085231"/>
              <a:gd name="connsiteX3" fmla="*/ 501482 w 501482"/>
              <a:gd name="connsiteY3" fmla="*/ 4085231 h 4085231"/>
              <a:gd name="connsiteX4" fmla="*/ 501482 w 501482"/>
              <a:gd name="connsiteY4" fmla="*/ 4085231 h 4085231"/>
              <a:gd name="connsiteX5" fmla="*/ 0 w 501482"/>
              <a:gd name="connsiteY5" fmla="*/ 4085231 h 4085231"/>
              <a:gd name="connsiteX6" fmla="*/ 0 w 501482"/>
              <a:gd name="connsiteY6" fmla="*/ 4085231 h 4085231"/>
              <a:gd name="connsiteX7" fmla="*/ 0 w 501482"/>
              <a:gd name="connsiteY7" fmla="*/ 83582 h 4085231"/>
              <a:gd name="connsiteX8" fmla="*/ 83582 w 501482"/>
              <a:gd name="connsiteY8" fmla="*/ 0 h 408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85231">
                <a:moveTo>
                  <a:pt x="501482" y="680888"/>
                </a:moveTo>
                <a:lnTo>
                  <a:pt x="501482" y="3404343"/>
                </a:lnTo>
                <a:cubicBezTo>
                  <a:pt x="501482" y="3780384"/>
                  <a:pt x="496888" y="4085227"/>
                  <a:pt x="491222" y="4085227"/>
                </a:cubicBezTo>
                <a:lnTo>
                  <a:pt x="0" y="4085227"/>
                </a:lnTo>
                <a:lnTo>
                  <a:pt x="0" y="4085227"/>
                </a:lnTo>
                <a:lnTo>
                  <a:pt x="0" y="4"/>
                </a:lnTo>
                <a:lnTo>
                  <a:pt x="0" y="4"/>
                </a:lnTo>
                <a:lnTo>
                  <a:pt x="491222" y="4"/>
                </a:lnTo>
                <a:cubicBezTo>
                  <a:pt x="496888" y="4"/>
                  <a:pt x="501482" y="304847"/>
                  <a:pt x="501482" y="6808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ko-K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학교수업</a:t>
            </a:r>
            <a:endPara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0BD9F5EF-68D2-4B86-BCD7-C2DB0FFC6019}"/>
              </a:ext>
            </a:extLst>
          </p:cNvPr>
          <p:cNvSpPr/>
          <p:nvPr/>
        </p:nvSpPr>
        <p:spPr>
          <a:xfrm>
            <a:off x="1888803" y="1556792"/>
            <a:ext cx="1643998" cy="626852"/>
          </a:xfrm>
          <a:custGeom>
            <a:avLst/>
            <a:gdLst>
              <a:gd name="connsiteX0" fmla="*/ 0 w 1643998"/>
              <a:gd name="connsiteY0" fmla="*/ 104477 h 626852"/>
              <a:gd name="connsiteX1" fmla="*/ 104477 w 1643998"/>
              <a:gd name="connsiteY1" fmla="*/ 0 h 626852"/>
              <a:gd name="connsiteX2" fmla="*/ 1539521 w 1643998"/>
              <a:gd name="connsiteY2" fmla="*/ 0 h 626852"/>
              <a:gd name="connsiteX3" fmla="*/ 1643998 w 1643998"/>
              <a:gd name="connsiteY3" fmla="*/ 104477 h 626852"/>
              <a:gd name="connsiteX4" fmla="*/ 1643998 w 1643998"/>
              <a:gd name="connsiteY4" fmla="*/ 522375 h 626852"/>
              <a:gd name="connsiteX5" fmla="*/ 1539521 w 1643998"/>
              <a:gd name="connsiteY5" fmla="*/ 626852 h 626852"/>
              <a:gd name="connsiteX6" fmla="*/ 104477 w 1643998"/>
              <a:gd name="connsiteY6" fmla="*/ 626852 h 626852"/>
              <a:gd name="connsiteX7" fmla="*/ 0 w 1643998"/>
              <a:gd name="connsiteY7" fmla="*/ 522375 h 626852"/>
              <a:gd name="connsiteX8" fmla="*/ 0 w 1643998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998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9521" y="0"/>
                </a:lnTo>
                <a:cubicBezTo>
                  <a:pt x="1597222" y="0"/>
                  <a:pt x="1643998" y="46776"/>
                  <a:pt x="1643998" y="104477"/>
                </a:cubicBezTo>
                <a:lnTo>
                  <a:pt x="1643998" y="522375"/>
                </a:lnTo>
                <a:cubicBezTo>
                  <a:pt x="1643998" y="580076"/>
                  <a:pt x="1597222" y="626852"/>
                  <a:pt x="1539521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9-11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BE8663B7-F594-4FCE-8886-EB960EF2B8B2}"/>
              </a:ext>
            </a:extLst>
          </p:cNvPr>
          <p:cNvSpPr/>
          <p:nvPr/>
        </p:nvSpPr>
        <p:spPr>
          <a:xfrm>
            <a:off x="3532800" y="3770859"/>
            <a:ext cx="4085232" cy="501483"/>
          </a:xfrm>
          <a:custGeom>
            <a:avLst/>
            <a:gdLst>
              <a:gd name="connsiteX0" fmla="*/ 83582 w 501482"/>
              <a:gd name="connsiteY0" fmla="*/ 0 h 4085231"/>
              <a:gd name="connsiteX1" fmla="*/ 417900 w 501482"/>
              <a:gd name="connsiteY1" fmla="*/ 0 h 4085231"/>
              <a:gd name="connsiteX2" fmla="*/ 501482 w 501482"/>
              <a:gd name="connsiteY2" fmla="*/ 83582 h 4085231"/>
              <a:gd name="connsiteX3" fmla="*/ 501482 w 501482"/>
              <a:gd name="connsiteY3" fmla="*/ 4085231 h 4085231"/>
              <a:gd name="connsiteX4" fmla="*/ 501482 w 501482"/>
              <a:gd name="connsiteY4" fmla="*/ 4085231 h 4085231"/>
              <a:gd name="connsiteX5" fmla="*/ 0 w 501482"/>
              <a:gd name="connsiteY5" fmla="*/ 4085231 h 4085231"/>
              <a:gd name="connsiteX6" fmla="*/ 0 w 501482"/>
              <a:gd name="connsiteY6" fmla="*/ 4085231 h 4085231"/>
              <a:gd name="connsiteX7" fmla="*/ 0 w 501482"/>
              <a:gd name="connsiteY7" fmla="*/ 83582 h 4085231"/>
              <a:gd name="connsiteX8" fmla="*/ 83582 w 501482"/>
              <a:gd name="connsiteY8" fmla="*/ 0 h 408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482" h="4085231">
                <a:moveTo>
                  <a:pt x="501482" y="680888"/>
                </a:moveTo>
                <a:lnTo>
                  <a:pt x="501482" y="3404343"/>
                </a:lnTo>
                <a:cubicBezTo>
                  <a:pt x="501482" y="3780384"/>
                  <a:pt x="496888" y="4085227"/>
                  <a:pt x="491222" y="4085227"/>
                </a:cubicBezTo>
                <a:lnTo>
                  <a:pt x="0" y="4085227"/>
                </a:lnTo>
                <a:lnTo>
                  <a:pt x="0" y="4085227"/>
                </a:lnTo>
                <a:lnTo>
                  <a:pt x="0" y="4"/>
                </a:lnTo>
                <a:lnTo>
                  <a:pt x="0" y="4"/>
                </a:lnTo>
                <a:lnTo>
                  <a:pt x="491222" y="4"/>
                </a:lnTo>
                <a:cubicBezTo>
                  <a:pt x="496888" y="4"/>
                  <a:pt x="501482" y="304847"/>
                  <a:pt x="501482" y="6808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8305" rIns="272130" bIns="148306" numCol="1" spcCol="1270" anchor="ctr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 보고회 </a:t>
            </a:r>
            <a:r>
              <a:rPr lang="en-US" altLang="ko-K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실습 </a:t>
            </a:r>
            <a:r>
              <a:rPr lang="ko-KR" altLang="en-US" sz="2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평가회</a:t>
            </a:r>
            <a:endPara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DEB081C8-24CC-4581-9ED1-F02B8973A136}"/>
              </a:ext>
            </a:extLst>
          </p:cNvPr>
          <p:cNvSpPr/>
          <p:nvPr/>
        </p:nvSpPr>
        <p:spPr>
          <a:xfrm>
            <a:off x="1888803" y="3709251"/>
            <a:ext cx="1643998" cy="626852"/>
          </a:xfrm>
          <a:custGeom>
            <a:avLst/>
            <a:gdLst>
              <a:gd name="connsiteX0" fmla="*/ 0 w 1643998"/>
              <a:gd name="connsiteY0" fmla="*/ 104477 h 626852"/>
              <a:gd name="connsiteX1" fmla="*/ 104477 w 1643998"/>
              <a:gd name="connsiteY1" fmla="*/ 0 h 626852"/>
              <a:gd name="connsiteX2" fmla="*/ 1539521 w 1643998"/>
              <a:gd name="connsiteY2" fmla="*/ 0 h 626852"/>
              <a:gd name="connsiteX3" fmla="*/ 1643998 w 1643998"/>
              <a:gd name="connsiteY3" fmla="*/ 104477 h 626852"/>
              <a:gd name="connsiteX4" fmla="*/ 1643998 w 1643998"/>
              <a:gd name="connsiteY4" fmla="*/ 522375 h 626852"/>
              <a:gd name="connsiteX5" fmla="*/ 1539521 w 1643998"/>
              <a:gd name="connsiteY5" fmla="*/ 626852 h 626852"/>
              <a:gd name="connsiteX6" fmla="*/ 104477 w 1643998"/>
              <a:gd name="connsiteY6" fmla="*/ 626852 h 626852"/>
              <a:gd name="connsiteX7" fmla="*/ 0 w 1643998"/>
              <a:gd name="connsiteY7" fmla="*/ 522375 h 626852"/>
              <a:gd name="connsiteX8" fmla="*/ 0 w 1643998"/>
              <a:gd name="connsiteY8" fmla="*/ 104477 h 6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3998" h="626852">
                <a:moveTo>
                  <a:pt x="0" y="104477"/>
                </a:moveTo>
                <a:cubicBezTo>
                  <a:pt x="0" y="46776"/>
                  <a:pt x="46776" y="0"/>
                  <a:pt x="104477" y="0"/>
                </a:cubicBezTo>
                <a:lnTo>
                  <a:pt x="1539521" y="0"/>
                </a:lnTo>
                <a:cubicBezTo>
                  <a:pt x="1597222" y="0"/>
                  <a:pt x="1643998" y="46776"/>
                  <a:pt x="1643998" y="104477"/>
                </a:cubicBezTo>
                <a:lnTo>
                  <a:pt x="1643998" y="522375"/>
                </a:lnTo>
                <a:cubicBezTo>
                  <a:pt x="1643998" y="580076"/>
                  <a:pt x="1597222" y="626852"/>
                  <a:pt x="1539521" y="626852"/>
                </a:cubicBezTo>
                <a:lnTo>
                  <a:pt x="104477" y="626852"/>
                </a:lnTo>
                <a:cubicBezTo>
                  <a:pt x="46776" y="626852"/>
                  <a:pt x="0" y="580076"/>
                  <a:pt x="0" y="522375"/>
                </a:cubicBezTo>
                <a:lnTo>
                  <a:pt x="0" y="104477"/>
                </a:lnTo>
                <a:close/>
              </a:path>
            </a:pathLst>
          </a:custGeom>
          <a:solidFill>
            <a:srgbClr val="3963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280" tIns="83940" rIns="137280" bIns="83940" numCol="1" spcCol="1270" anchor="ctr" anchorCtr="0">
            <a:noAutofit/>
          </a:bodyPr>
          <a:lstStyle/>
          <a:p>
            <a:pPr marL="0" lvl="0" indent="0" algn="ctr" defTabSz="12446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 중</a:t>
            </a:r>
          </a:p>
        </p:txBody>
      </p:sp>
    </p:spTree>
    <p:extLst>
      <p:ext uri="{BB962C8B-B14F-4D97-AF65-F5344CB8AC3E}">
        <p14:creationId xmlns:p14="http://schemas.microsoft.com/office/powerpoint/2010/main" val="319040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4430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수강신청 </a:t>
            </a:r>
            <a:r>
              <a:rPr lang="en-US" altLang="ko-KR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(4)-2</a:t>
            </a:r>
            <a:endParaRPr sz="38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0544" y="2133677"/>
            <a:ext cx="8470547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8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 수강 신청 시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endParaRPr lang="en-US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사회복지현장실습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과목을 반드시 신청할 것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!</a:t>
            </a:r>
            <a:endParaRPr lang="en-US" altLang="ko-KR" sz="20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했다고 해서 현장실습 과목을 수강하지 않아도 되는 것이 아님</a:t>
            </a:r>
            <a:endParaRPr lang="en-US" altLang="ko-K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발급을 위한 이수과목과 학과 졸업학점을 잘 숙지하여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학사관리에 차질이 생기지 않도록 유념하시기 바랍니다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 발급 시 주의사항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(4)-3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22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0544" y="1628800"/>
            <a:ext cx="9029613" cy="360040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실습확인서</a:t>
            </a: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발급 시</a:t>
            </a: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지도교수 란은 </a:t>
            </a:r>
            <a:r>
              <a:rPr lang="ko-KR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비워두고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발급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지도교수</a:t>
            </a: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란은 실습 시 기관을 방문하신 교수님이 아닌</a:t>
            </a: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en-US" altLang="ko-KR" sz="24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학기에 수강하는 사회복지현장실습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과목 교수님의 성함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실습 종료 후 실습확인서는 학생이 받아도 되지만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, 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</a:b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실습지도자 평가서는 기관에서 학교로 직접 제출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함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실습확인서는 학생이 보관하며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,                                               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자격증 신청 시 반드시 원본 제출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하는 서류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0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 발급 시 주의사항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(4)-4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041" y="17942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57426"/>
              </p:ext>
            </p:extLst>
          </p:nvPr>
        </p:nvGraphicFramePr>
        <p:xfrm>
          <a:off x="1991544" y="1589127"/>
          <a:ext cx="8137078" cy="1647819"/>
        </p:xfrm>
        <a:graphic>
          <a:graphicData uri="http://schemas.openxmlformats.org/drawingml/2006/table">
            <a:tbl>
              <a:tblPr/>
              <a:tblGrid>
                <a:gridCol w="112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554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2000" b="1" kern="0" spc="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    사회복지현장실습 확인서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300" b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&lt;2017.05.23.</a:t>
                      </a:r>
                      <a:r>
                        <a:rPr lang="ko-KR" altLang="en-US" sz="1300" b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개정</a:t>
                      </a:r>
                      <a:r>
                        <a:rPr lang="en-US" altLang="ko-KR" sz="1300" b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 </a:t>
                      </a:r>
                      <a:r>
                        <a:rPr lang="ko-KR" altLang="en-US" sz="1400" b="1" kern="0" spc="-10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습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생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b="1" kern="0" spc="-10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인적사항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 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 년 월 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b="1" i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</a:t>
                      </a:r>
                      <a:r>
                        <a:rPr lang="ko-KR" altLang="en-US" sz="900" b="1" i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‘주민등록번호’ 앞자리 </a:t>
                      </a:r>
                      <a:r>
                        <a:rPr lang="en-US" altLang="ko-KR" sz="900" b="1" i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900" b="1" i="1" kern="0" spc="-100" dirty="0">
                          <a:solidFill>
                            <a:srgbClr val="0000FF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2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전화번호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 대 전 화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학교</a:t>
                      </a:r>
                      <a:r>
                        <a:rPr lang="en-US" altLang="ko-KR" sz="1200" b="1" kern="0" spc="-1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kern="0" spc="-10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20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실습지도교수 성명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2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</a:t>
                      </a:r>
                      <a:r>
                        <a:rPr lang="ko-KR" altLang="en-US" sz="1200" b="1" i="1" kern="0" spc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비워두세요</a:t>
                      </a:r>
                      <a:r>
                        <a:rPr lang="en-US" altLang="ko-KR" sz="12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</a:t>
                      </a:r>
                      <a:endParaRPr lang="ko-KR" altLang="en-US" sz="12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01027"/>
              </p:ext>
            </p:extLst>
          </p:nvPr>
        </p:nvGraphicFramePr>
        <p:xfrm>
          <a:off x="1991719" y="3452970"/>
          <a:ext cx="8136905" cy="2856350"/>
        </p:xfrm>
        <a:graphic>
          <a:graphicData uri="http://schemas.openxmlformats.org/drawingml/2006/table">
            <a:tbl>
              <a:tblPr/>
              <a:tblGrid>
                <a:gridCol w="813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6350">
                <a:tc>
                  <a:txBody>
                    <a:bodyPr/>
                    <a:lstStyle/>
                    <a:p>
                      <a:pPr marL="127000" marR="12700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258445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위와 같이 실습 내용을 확인합니다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월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실습지도자     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 </a:t>
                      </a: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습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기 관      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( 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 인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    월    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실습지도교수      </a:t>
                      </a:r>
                      <a:r>
                        <a:rPr lang="en-US" altLang="ko-KR" sz="1600" b="1" i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</a:t>
                      </a:r>
                      <a:r>
                        <a:rPr lang="en-US" altLang="ko-KR" sz="1600" b="1" i="1" kern="0" spc="-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* </a:t>
                      </a:r>
                      <a:r>
                        <a:rPr lang="ko-KR" altLang="en-US" sz="1600" b="1" i="1" kern="0" spc="-1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비워두세요</a:t>
                      </a:r>
                      <a:r>
                        <a:rPr lang="en-US" altLang="ko-KR" sz="1600" b="1" i="1" kern="0" spc="-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 *</a:t>
                      </a:r>
                      <a:r>
                        <a:rPr lang="en-US" altLang="ko-KR" sz="1600" b="1" kern="0" spc="-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명조"/>
                        </a:rPr>
                        <a:t>   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16580" marR="0" indent="-311658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전라북도체L"/>
                        </a:rPr>
                        <a:t>한국사회복지사협회장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4032" y="6340679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http://lic.welfare.net/lic/ViewPracticalNotice.action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241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54809D7-2C64-425C-B2F4-F68C8AEF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438150"/>
            <a:ext cx="64579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631951" y="2930643"/>
            <a:ext cx="8662852" cy="1850960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</a:t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위한 교과목 이수 안내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50" y="792475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0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46883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2107781"/>
            <a:ext cx="8619090" cy="4750219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1)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1, 2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공통 이수 기준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보건복지부령이 정하는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사회복지학 전공 교과목</a:t>
            </a:r>
            <a:r>
              <a:rPr lang="ko-KR" altLang="en-US" sz="2000" b="1" dirty="0">
                <a:latin typeface="나눔고딕"/>
                <a:ea typeface="나눔고딕"/>
              </a:rPr>
              <a:t>과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사회복지관련 교과목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필수과목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선택과목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각각 이수한 자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=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총 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51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학점 이수</a:t>
            </a:r>
            <a:endParaRPr lang="en-US" altLang="ko-K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학사학위를 취득한 자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졸업자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2)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이수 기준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국가 시험에 응시 후 합격한 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2192244"/>
            <a:ext cx="853862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필수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10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/30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2720" y="545134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1ECD5457-0C13-4A2F-B334-25CF9301779E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895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CC35005-2040-4E75-996A-6083EBC96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53609"/>
              </p:ext>
            </p:extLst>
          </p:nvPr>
        </p:nvGraphicFramePr>
        <p:xfrm>
          <a:off x="2111335" y="3230899"/>
          <a:ext cx="8183468" cy="159967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831173">
                  <a:extLst>
                    <a:ext uri="{9D8B030D-6E8A-4147-A177-3AD203B41FA5}">
                      <a16:colId xmlns:a16="http://schemas.microsoft.com/office/drawing/2014/main" val="2152704710"/>
                    </a:ext>
                  </a:extLst>
                </a:gridCol>
                <a:gridCol w="2059779">
                  <a:extLst>
                    <a:ext uri="{9D8B030D-6E8A-4147-A177-3AD203B41FA5}">
                      <a16:colId xmlns:a16="http://schemas.microsoft.com/office/drawing/2014/main" val="947531767"/>
                    </a:ext>
                  </a:extLst>
                </a:gridCol>
                <a:gridCol w="2105393">
                  <a:extLst>
                    <a:ext uri="{9D8B030D-6E8A-4147-A177-3AD203B41FA5}">
                      <a16:colId xmlns:a16="http://schemas.microsoft.com/office/drawing/2014/main" val="2833222883"/>
                    </a:ext>
                  </a:extLst>
                </a:gridCol>
                <a:gridCol w="2187123">
                  <a:extLst>
                    <a:ext uri="{9D8B030D-6E8A-4147-A177-3AD203B41FA5}">
                      <a16:colId xmlns:a16="http://schemas.microsoft.com/office/drawing/2014/main" val="1114528471"/>
                    </a:ext>
                  </a:extLst>
                </a:gridCol>
              </a:tblGrid>
              <a:tr h="3582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필수과목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사회복지사 </a:t>
                      </a:r>
                      <a:r>
                        <a:rPr lang="en-US" altLang="ko-K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급 자격시험 과목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835424"/>
                  </a:ext>
                </a:extLst>
              </a:tr>
              <a:tr h="28933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사회복지현장실습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나눔고딕 ExtraBold" panose="020D0904000000000000"/>
                        </a:rPr>
                        <a:t>사회복지학개론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사회복지실천론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사회복지정책론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24515"/>
                  </a:ext>
                </a:extLst>
              </a:tr>
              <a:tr h="352707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</a:t>
                      </a:r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현장실습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인간행동과</a:t>
                      </a:r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사회환경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사회복지실천기술론</a:t>
                      </a:r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사회복지행정론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 ExtraBold" panose="020D090400000000000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12006"/>
                  </a:ext>
                </a:extLst>
              </a:tr>
              <a:tr h="4932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나눔고딕 ExtraBold" panose="020D0904000000000000"/>
                        </a:rPr>
                        <a:t>인간행동과 사회환경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나눔고딕 ExtraBold" panose="020D0904000000000000"/>
                        </a:rPr>
                        <a:t>지역사회복지론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사회복지법제</a:t>
                      </a:r>
                      <a:endParaRPr lang="en-US" altLang="ko-K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나눔고딕 ExtraBold" panose="020D0904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87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774171"/>
            <a:ext cx="849678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선택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7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/21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87843"/>
              </p:ext>
            </p:extLst>
          </p:nvPr>
        </p:nvGraphicFramePr>
        <p:xfrm>
          <a:off x="2406112" y="2843354"/>
          <a:ext cx="7521669" cy="301533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8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가족상담 및 가족치료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교정복지론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국제사회복지론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노인복지론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복지국가론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빈곤론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사례관리론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사회문제론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사회보장론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사회복지역사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문화다양성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인권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윤리와 철학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사회복지자료분석론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사회복지지도감독론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산업복지론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아동복지론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여성복지론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의료사회복지론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자원봉사론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장애인복지론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정신건강사회복지론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2590236233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청소년복지론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프로그램 개발과 평가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학교사회복지론</a:t>
                      </a: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2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92887" marR="92887" marT="46444" marB="46444" anchor="ctr"/>
                </a:tc>
                <a:extLst>
                  <a:ext uri="{0D108BD9-81ED-4DB2-BD59-A6C34878D82A}">
                    <a16:rowId xmlns:a16="http://schemas.microsoft.com/office/drawing/2014/main" val="15583973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95657" y="590212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36A0D6D4-4996-48D3-BB90-A6792B04955C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7280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25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991545" y="2132856"/>
            <a:ext cx="7053901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75" y="620688"/>
            <a:ext cx="6683746" cy="59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도넛 13"/>
          <p:cNvSpPr/>
          <p:nvPr/>
        </p:nvSpPr>
        <p:spPr>
          <a:xfrm>
            <a:off x="2790761" y="908721"/>
            <a:ext cx="1161741" cy="381025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2636347" y="3268937"/>
            <a:ext cx="1161741" cy="348580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5015880" y="2852937"/>
            <a:ext cx="2232248" cy="416001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5600" y="899428"/>
            <a:ext cx="2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3219" y="3268937"/>
            <a:ext cx="2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1118" y="2876270"/>
            <a:ext cx="2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20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03" y="2100492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목적</a:t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예비  사회복지사로서의 업무수행 연습</a:t>
            </a:r>
            <a:endParaRPr sz="2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694261" y="4746149"/>
            <a:ext cx="3897578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사회복지 서비스 기관 업무 이해</a:t>
            </a:r>
            <a:endParaRPr kumimoji="0" sz="18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694260" y="5307496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5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사회복지 실천 지식 및 기술의 활용 경험</a:t>
            </a:r>
            <a:endParaRPr kumimoji="0" sz="165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04480" y="5811552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진로 선택 및 취업 준비</a:t>
            </a:r>
            <a:endParaRPr kumimoji="0" sz="18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5" y="2100492"/>
            <a:ext cx="2881106" cy="1716013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실제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사회복지사가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업무에 임하는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마음가짐으로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!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6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2"/>
    </mc:Choice>
    <mc:Fallback xmlns="">
      <p:transition spd="slow" advTm="64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1585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교과과정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학년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명칭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1643979" y="1928628"/>
            <a:ext cx="4343591" cy="4600128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2375613" y="1676599"/>
            <a:ext cx="2880320" cy="504056"/>
          </a:xfrm>
          <a:prstGeom prst="round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학년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12971" y="1928628"/>
            <a:ext cx="4014456" cy="4600124"/>
          </a:xfrm>
          <a:prstGeom prst="round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980039" y="1676599"/>
            <a:ext cx="2880320" cy="504056"/>
          </a:xfrm>
          <a:prstGeom prst="round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1626" y="2756720"/>
            <a:ext cx="38571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사회복지개론 → </a:t>
            </a:r>
            <a:r>
              <a:rPr lang="ko-KR" altLang="en-US" b="1" dirty="0">
                <a:ea typeface="나눔고딕 ExtraBold" panose="020D0904000000000000"/>
              </a:rPr>
              <a:t>사회복지학개론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사회복지발달사 → </a:t>
            </a:r>
            <a:r>
              <a:rPr lang="ko-KR" altLang="en-US" b="1" dirty="0">
                <a:ea typeface="나눔고딕 ExtraBold" panose="020D0904000000000000"/>
              </a:rPr>
              <a:t>사회복지역사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정신보건사회복지론 </a:t>
            </a:r>
            <a:endParaRPr lang="en-US" altLang="ko-KR" dirty="0">
              <a:ea typeface="나눔고딕 ExtraBold" panose="020D0904000000000000"/>
            </a:endParaRP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ko-KR" altLang="en-US" b="1" dirty="0">
                <a:ea typeface="나눔고딕 ExtraBold" panose="020D0904000000000000"/>
              </a:rPr>
              <a:t>정신건강사회복지론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사회복지프로그램개발과 평가 </a:t>
            </a:r>
            <a:endParaRPr lang="en-US" altLang="ko-KR" dirty="0">
              <a:ea typeface="나눔고딕 ExtraBold" panose="020D0904000000000000"/>
            </a:endParaRP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ko-KR" altLang="en-US" b="1" dirty="0">
                <a:ea typeface="나눔고딕 ExtraBold" panose="020D0904000000000000"/>
              </a:rPr>
              <a:t>프로그램 개발과 평가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가족치료 → </a:t>
            </a:r>
            <a:r>
              <a:rPr lang="ko-KR" altLang="en-US" b="1" dirty="0">
                <a:ea typeface="나눔고딕 ExtraBold" panose="020D0904000000000000"/>
              </a:rPr>
              <a:t>가족상담 및 치료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사회복지법제 </a:t>
            </a:r>
            <a:endParaRPr lang="en-US" altLang="ko-KR" dirty="0">
              <a:ea typeface="나눔고딕 ExtraBold" panose="020D0904000000000000"/>
            </a:endParaRP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ko-KR" altLang="en-US" b="1" dirty="0">
                <a:ea typeface="나눔고딕 ExtraBold" panose="020D0904000000000000"/>
              </a:rPr>
              <a:t>사회복지법제와 실천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임상사회복지실습 </a:t>
            </a:r>
            <a:r>
              <a:rPr lang="en-US" altLang="ko-KR" dirty="0">
                <a:ea typeface="나눔고딕 ExtraBold" panose="020D0904000000000000"/>
              </a:rPr>
              <a:t>&amp; </a:t>
            </a:r>
            <a:r>
              <a:rPr lang="ko-KR" altLang="en-US" dirty="0">
                <a:ea typeface="나눔고딕 ExtraBold" panose="020D0904000000000000"/>
              </a:rPr>
              <a:t>세미나  </a:t>
            </a:r>
            <a:endParaRPr lang="en-US" altLang="ko-KR" b="1" dirty="0">
              <a:ea typeface="나눔고딕 ExtraBold" panose="020D0904000000000000"/>
            </a:endParaRP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ko-KR" altLang="en-US" b="1" dirty="0">
                <a:ea typeface="나눔고딕 ExtraBold" panose="020D0904000000000000"/>
              </a:rPr>
              <a:t>사회복지실습</a:t>
            </a:r>
            <a:r>
              <a:rPr lang="en-US" altLang="ko-KR" b="1" dirty="0">
                <a:ea typeface="나눔고딕 ExtraBold" panose="020D0904000000000000"/>
              </a:rPr>
              <a:t>2 &amp; </a:t>
            </a:r>
            <a:r>
              <a:rPr lang="ko-KR" altLang="en-US" b="1" dirty="0">
                <a:ea typeface="나눔고딕 ExtraBold" panose="020D0904000000000000"/>
              </a:rPr>
              <a:t>세미나</a:t>
            </a:r>
            <a:r>
              <a:rPr lang="en-US" altLang="ko-KR" b="1" dirty="0">
                <a:ea typeface="나눔고딕 ExtraBold" panose="020D090400000000000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084" y="2508046"/>
            <a:ext cx="41953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장애인복지론</a:t>
            </a:r>
            <a:r>
              <a:rPr lang="en-US" altLang="ko-KR" dirty="0">
                <a:ea typeface="나눔고딕 ExtraBold" panose="020D0904000000000000"/>
              </a:rPr>
              <a:t>(</a:t>
            </a:r>
            <a:r>
              <a:rPr lang="ko-KR" altLang="en-US" dirty="0">
                <a:ea typeface="나눔고딕 ExtraBold" panose="020D0904000000000000"/>
              </a:rPr>
              <a:t> </a:t>
            </a:r>
            <a:r>
              <a:rPr lang="en-US" altLang="ko-KR" dirty="0">
                <a:ea typeface="나눔고딕 ExtraBold" panose="020D0904000000000000"/>
              </a:rPr>
              <a:t>3</a:t>
            </a:r>
            <a:r>
              <a:rPr lang="ko-KR" altLang="en-US" dirty="0">
                <a:ea typeface="나눔고딕 ExtraBold" panose="020D0904000000000000"/>
              </a:rPr>
              <a:t>학년 </a:t>
            </a:r>
            <a:r>
              <a:rPr lang="en-US" altLang="ko-KR" dirty="0">
                <a:ea typeface="나눔고딕 ExtraBold" panose="020D0904000000000000"/>
              </a:rPr>
              <a:t>2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en-US" altLang="ko-KR" b="1" dirty="0">
                <a:ea typeface="나눔고딕 ExtraBold" panose="020D0904000000000000"/>
              </a:rPr>
              <a:t>2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1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ea typeface="나눔고딕 ExtraBold" panose="020D0904000000000000"/>
              </a:rPr>
              <a:t>여성복지론</a:t>
            </a:r>
            <a:r>
              <a:rPr lang="ko-KR" altLang="en-US" dirty="0">
                <a:ea typeface="나눔고딕 ExtraBold" panose="020D0904000000000000"/>
              </a:rPr>
              <a:t> </a:t>
            </a:r>
            <a:r>
              <a:rPr lang="en-US" altLang="ko-KR" dirty="0">
                <a:ea typeface="나눔고딕 ExtraBold" panose="020D0904000000000000"/>
              </a:rPr>
              <a:t>(4</a:t>
            </a:r>
            <a:r>
              <a:rPr lang="ko-KR" altLang="en-US" dirty="0">
                <a:ea typeface="나눔고딕 ExtraBold" panose="020D0904000000000000"/>
              </a:rPr>
              <a:t>학년 </a:t>
            </a:r>
            <a:r>
              <a:rPr lang="en-US" altLang="ko-KR" dirty="0">
                <a:ea typeface="나눔고딕 ExtraBold" panose="020D0904000000000000"/>
              </a:rPr>
              <a:t>1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  <a:r>
              <a:rPr lang="ko-KR" altLang="en-US" dirty="0">
                <a:ea typeface="나눔고딕 ExtraBold" panose="020D0904000000000000"/>
              </a:rPr>
              <a:t> </a:t>
            </a:r>
            <a:endParaRPr lang="en-US" altLang="ko-KR" dirty="0">
              <a:ea typeface="나눔고딕 ExtraBold" panose="020D0904000000000000"/>
            </a:endParaRPr>
          </a:p>
          <a:p>
            <a:r>
              <a:rPr lang="ko-KR" altLang="en-US" dirty="0">
                <a:ea typeface="나눔고딕 ExtraBold" panose="020D0904000000000000"/>
              </a:rPr>
              <a:t>→</a:t>
            </a:r>
            <a:r>
              <a:rPr lang="en-US" altLang="ko-KR" dirty="0">
                <a:ea typeface="나눔고딕 ExtraBold" panose="020D0904000000000000"/>
              </a:rPr>
              <a:t> </a:t>
            </a:r>
            <a:r>
              <a:rPr lang="en-US" altLang="ko-KR" b="1" dirty="0">
                <a:ea typeface="나눔고딕 ExtraBold" panose="020D0904000000000000"/>
              </a:rPr>
              <a:t>2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2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의료사회복지론 </a:t>
            </a:r>
            <a:r>
              <a:rPr lang="en-US" altLang="ko-KR" dirty="0">
                <a:ea typeface="나눔고딕 ExtraBold" panose="020D0904000000000000"/>
              </a:rPr>
              <a:t>(4</a:t>
            </a:r>
            <a:r>
              <a:rPr lang="ko-KR" altLang="en-US" dirty="0">
                <a:ea typeface="나눔고딕 ExtraBold" panose="020D0904000000000000"/>
              </a:rPr>
              <a:t>학년 </a:t>
            </a:r>
            <a:r>
              <a:rPr lang="en-US" altLang="ko-KR" dirty="0">
                <a:ea typeface="나눔고딕 ExtraBold" panose="020D0904000000000000"/>
              </a:rPr>
              <a:t>1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</a:p>
          <a:p>
            <a:r>
              <a:rPr lang="ko-KR" altLang="en-US" dirty="0">
                <a:ea typeface="나눔고딕 ExtraBold" panose="020D0904000000000000"/>
              </a:rPr>
              <a:t>→</a:t>
            </a:r>
            <a:r>
              <a:rPr lang="en-US" altLang="ko-KR" dirty="0">
                <a:ea typeface="나눔고딕 ExtraBold" panose="020D0904000000000000"/>
              </a:rPr>
              <a:t> </a:t>
            </a:r>
            <a:r>
              <a:rPr lang="en-US" altLang="ko-KR" b="1" dirty="0">
                <a:ea typeface="나눔고딕 ExtraBold" panose="020D0904000000000000"/>
              </a:rPr>
              <a:t>3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1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ea typeface="나눔고딕 ExtraBold" panose="020D0904000000000000"/>
              </a:rPr>
              <a:t>교정복지론</a:t>
            </a:r>
            <a:r>
              <a:rPr lang="ko-KR" altLang="en-US" dirty="0">
                <a:ea typeface="나눔고딕 ExtraBold" panose="020D0904000000000000"/>
              </a:rPr>
              <a:t> </a:t>
            </a:r>
            <a:r>
              <a:rPr lang="en-US" altLang="ko-KR" dirty="0">
                <a:ea typeface="나눔고딕 ExtraBold" panose="020D0904000000000000"/>
              </a:rPr>
              <a:t>(4</a:t>
            </a:r>
            <a:r>
              <a:rPr lang="ko-KR" altLang="en-US" dirty="0">
                <a:ea typeface="나눔고딕 ExtraBold" panose="020D0904000000000000"/>
              </a:rPr>
              <a:t>학년</a:t>
            </a:r>
            <a:r>
              <a:rPr lang="en-US" altLang="ko-KR" dirty="0">
                <a:ea typeface="나눔고딕 ExtraBold" panose="020D0904000000000000"/>
              </a:rPr>
              <a:t> 1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en-US" altLang="ko-KR" b="1" dirty="0">
                <a:ea typeface="나눔고딕 ExtraBold" panose="020D0904000000000000"/>
              </a:rPr>
              <a:t>3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2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 윤리와 철학 </a:t>
            </a:r>
            <a:r>
              <a:rPr lang="en-US" altLang="ko-KR" dirty="0">
                <a:ea typeface="나눔고딕 ExtraBold" panose="020D0904000000000000"/>
              </a:rPr>
              <a:t>(2</a:t>
            </a:r>
            <a:r>
              <a:rPr lang="ko-KR" altLang="en-US" dirty="0">
                <a:ea typeface="나눔고딕 ExtraBold" panose="020D0904000000000000"/>
              </a:rPr>
              <a:t>학년 </a:t>
            </a:r>
            <a:r>
              <a:rPr lang="en-US" altLang="ko-KR" dirty="0">
                <a:ea typeface="나눔고딕 ExtraBold" panose="020D0904000000000000"/>
              </a:rPr>
              <a:t>1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</a:p>
          <a:p>
            <a:r>
              <a:rPr lang="ko-KR" altLang="en-US" dirty="0">
                <a:ea typeface="나눔고딕 ExtraBold" panose="020D0904000000000000"/>
              </a:rPr>
              <a:t>→ </a:t>
            </a:r>
            <a:r>
              <a:rPr lang="en-US" altLang="ko-KR" b="1" dirty="0">
                <a:ea typeface="나눔고딕 ExtraBold" panose="020D0904000000000000"/>
              </a:rPr>
              <a:t>4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1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a typeface="나눔고딕 ExtraBold" panose="020D0904000000000000"/>
              </a:rPr>
              <a:t>사회복지 법제와 실천 </a:t>
            </a:r>
            <a:r>
              <a:rPr lang="en-US" altLang="ko-KR" dirty="0">
                <a:ea typeface="나눔고딕 ExtraBold" panose="020D0904000000000000"/>
              </a:rPr>
              <a:t>(3</a:t>
            </a:r>
            <a:r>
              <a:rPr lang="ko-KR" altLang="en-US" dirty="0">
                <a:ea typeface="나눔고딕 ExtraBold" panose="020D0904000000000000"/>
              </a:rPr>
              <a:t>학년 </a:t>
            </a:r>
            <a:r>
              <a:rPr lang="en-US" altLang="ko-KR" dirty="0">
                <a:ea typeface="나눔고딕 ExtraBold" panose="020D0904000000000000"/>
              </a:rPr>
              <a:t>2</a:t>
            </a:r>
            <a:r>
              <a:rPr lang="ko-KR" altLang="en-US" dirty="0">
                <a:ea typeface="나눔고딕 ExtraBold" panose="020D0904000000000000"/>
              </a:rPr>
              <a:t>학기</a:t>
            </a:r>
            <a:r>
              <a:rPr lang="en-US" altLang="ko-KR" dirty="0">
                <a:ea typeface="나눔고딕 ExtraBold" panose="020D0904000000000000"/>
              </a:rPr>
              <a:t>)</a:t>
            </a:r>
          </a:p>
          <a:p>
            <a:r>
              <a:rPr lang="ko-KR" altLang="en-US" dirty="0">
                <a:ea typeface="나눔고딕 ExtraBold" panose="020D0904000000000000"/>
              </a:rPr>
              <a:t>→  </a:t>
            </a:r>
            <a:r>
              <a:rPr lang="en-US" altLang="ko-KR" b="1" dirty="0">
                <a:ea typeface="나눔고딕 ExtraBold" panose="020D0904000000000000"/>
              </a:rPr>
              <a:t>4</a:t>
            </a:r>
            <a:r>
              <a:rPr lang="ko-KR" altLang="en-US" b="1" dirty="0">
                <a:ea typeface="나눔고딕 ExtraBold" panose="020D0904000000000000"/>
              </a:rPr>
              <a:t>학년 </a:t>
            </a:r>
            <a:r>
              <a:rPr lang="en-US" altLang="ko-KR" b="1" dirty="0">
                <a:ea typeface="나눔고딕 ExtraBold" panose="020D0904000000000000"/>
              </a:rPr>
              <a:t>1</a:t>
            </a:r>
            <a:r>
              <a:rPr lang="ko-KR" altLang="en-US" b="1" dirty="0">
                <a:ea typeface="나눔고딕 ExtraBold" panose="020D0904000000000000"/>
              </a:rPr>
              <a:t>학기</a:t>
            </a:r>
            <a:endParaRPr lang="en-US" altLang="ko-KR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8272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1780544" y="700126"/>
            <a:ext cx="8244408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교과과정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변경 후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6FD519-CB90-4600-A1BA-A21DBA9EF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9210" r="5338" b="8502"/>
          <a:stretch/>
        </p:blipFill>
        <p:spPr>
          <a:xfrm>
            <a:off x="1764573" y="1498807"/>
            <a:ext cx="8662854" cy="52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1772558" y="908720"/>
            <a:ext cx="86468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명칭변경에 따른 재수강 안내</a:t>
            </a:r>
          </a:p>
        </p:txBody>
      </p:sp>
      <p:sp>
        <p:nvSpPr>
          <p:cNvPr id="3" name="slide5_shape6"/>
          <p:cNvSpPr/>
          <p:nvPr/>
        </p:nvSpPr>
        <p:spPr>
          <a:xfrm>
            <a:off x="1749212" y="2420888"/>
            <a:ext cx="8693575" cy="352839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 명칭의 변경으로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이번 학기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(2021-1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부터 교과목 변경되기 전의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 algn="just"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교과목은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재수강이 불가능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함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.</a:t>
            </a:r>
          </a:p>
          <a:p>
            <a:pPr marL="0" indent="0" algn="just"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  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 algn="just"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 ExtraBold" panose="020D0904000000000000"/>
              </a:rPr>
              <a:t>ex)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사회복지법제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’(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변경 전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)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교과목을 이미 이수한 학생도 이번 학기에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 algn="just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개설 되는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사회복지 법제와 실천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’(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변경 후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)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교과목을 수강신청 할 수 있음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.</a:t>
            </a:r>
          </a:p>
          <a:p>
            <a:pPr marL="0" indent="0" algn="just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즉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전공 과목으로 두 과목 모두 이수 가능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함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.</a:t>
            </a:r>
          </a:p>
          <a:p>
            <a:pPr marL="0" indent="0" algn="just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</a:t>
            </a:r>
          </a:p>
          <a:p>
            <a:pPr marL="0" indent="0" algn="ctr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※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단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 사회복지 법제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변경 전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)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교과목을 이미 들은 학생은 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 algn="ctr">
              <a:buNone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자격증과목으로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따졌을 때는 꼭 다시 듣지 않아도 됨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 algn="ctr">
              <a:buNone/>
            </a:pPr>
            <a:endParaRPr lang="en-US" altLang="ko-KR" sz="1800" b="1" u="sng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>
              <a:buFont typeface="Arial" pitchFamily="2" charset="2"/>
              <a:buAutoNum type="arabicPeriod"/>
            </a:pPr>
            <a:endParaRPr lang="en-US" altLang="ko-KR" sz="2000" b="1" u="sng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59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7_shape4"/>
          <p:cNvSpPr/>
          <p:nvPr/>
        </p:nvSpPr>
        <p:spPr>
          <a:xfrm>
            <a:off x="3258855" y="1684442"/>
            <a:ext cx="3223007" cy="527385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0070C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 학생</a:t>
            </a:r>
          </a:p>
        </p:txBody>
      </p:sp>
      <p:sp>
        <p:nvSpPr>
          <p:cNvPr id="7" name="slide7_shape5"/>
          <p:cNvSpPr/>
          <p:nvPr/>
        </p:nvSpPr>
        <p:spPr>
          <a:xfrm>
            <a:off x="3258855" y="2258836"/>
            <a:ext cx="3240360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</p:txBody>
      </p:sp>
      <p:sp>
        <p:nvSpPr>
          <p:cNvPr id="8" name="slide7_shape6"/>
          <p:cNvSpPr/>
          <p:nvPr/>
        </p:nvSpPr>
        <p:spPr>
          <a:xfrm>
            <a:off x="6553871" y="1680146"/>
            <a:ext cx="3533303" cy="544246"/>
          </a:xfrm>
          <a:prstGeom prst="rect">
            <a:avLst/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</a:t>
            </a:r>
            <a:r>
              <a:rPr lang="en-US" altLang="ko-KR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복수전공학생</a:t>
            </a:r>
            <a:endParaRPr b="1" spc="-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slide7_shape7"/>
          <p:cNvSpPr/>
          <p:nvPr/>
        </p:nvSpPr>
        <p:spPr>
          <a:xfrm>
            <a:off x="3258855" y="2849158"/>
            <a:ext cx="3223006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ko-KR" altLang="en-US" sz="14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사회복지학과에서 개설되는 </a:t>
            </a:r>
            <a:endParaRPr lang="en-US" altLang="ko-KR" sz="14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/>
            <a:r>
              <a:rPr lang="ko-KR" altLang="en-US" sz="14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과목으로 이수하지 않아도 됨</a:t>
            </a:r>
          </a:p>
        </p:txBody>
      </p:sp>
      <p:sp>
        <p:nvSpPr>
          <p:cNvPr id="11" name="slide7_shape9"/>
          <p:cNvSpPr/>
          <p:nvPr/>
        </p:nvSpPr>
        <p:spPr>
          <a:xfrm>
            <a:off x="6558781" y="2258836"/>
            <a:ext cx="3528392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인정되지 않음</a:t>
            </a: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학사 안내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slide7_shape7"/>
          <p:cNvSpPr/>
          <p:nvPr/>
        </p:nvSpPr>
        <p:spPr>
          <a:xfrm>
            <a:off x="3246413" y="3429000"/>
            <a:ext cx="3235448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지역사회개발복지학과의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사회복지프로그램개발 및 평가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과목을 이수할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전공학점으로 인정 안 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66700"/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교과목 명이 한 글자라도 틀릴 시 인정 </a:t>
            </a:r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산업복지학과에서 개설되는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이수할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slide7_shape4"/>
          <p:cNvSpPr/>
          <p:nvPr/>
        </p:nvSpPr>
        <p:spPr>
          <a:xfrm>
            <a:off x="2063553" y="2275206"/>
            <a:ext cx="1123295" cy="5057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타과 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동일교과</a:t>
            </a:r>
          </a:p>
        </p:txBody>
      </p:sp>
      <p:sp>
        <p:nvSpPr>
          <p:cNvPr id="20" name="slide7_shape4"/>
          <p:cNvSpPr/>
          <p:nvPr/>
        </p:nvSpPr>
        <p:spPr>
          <a:xfrm>
            <a:off x="2063553" y="2853023"/>
            <a:ext cx="1123295" cy="505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전공필수 과목</a:t>
            </a: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7_shape7"/>
          <p:cNvSpPr/>
          <p:nvPr/>
        </p:nvSpPr>
        <p:spPr>
          <a:xfrm>
            <a:off x="6558781" y="3429000"/>
            <a:ext cx="352839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사회복지학과에서 개설되는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이수할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학점이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66700" algn="just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산업복지학과에서 개설되는 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이수할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인정되지 않음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slide7_shape4"/>
          <p:cNvSpPr/>
          <p:nvPr/>
        </p:nvSpPr>
        <p:spPr>
          <a:xfrm>
            <a:off x="2063553" y="3432866"/>
            <a:ext cx="1123295" cy="2653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4805" y="616530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프로그램개발과평가</a:t>
            </a:r>
            <a:r>
              <a:rPr lang="en-US" altLang="ko-KR" sz="1200" b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전공선택</a:t>
            </a:r>
            <a:endParaRPr lang="en-US" altLang="ko-KR" sz="12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전공필수</a:t>
            </a:r>
          </a:p>
        </p:txBody>
      </p:sp>
      <p:sp>
        <p:nvSpPr>
          <p:cNvPr id="24" name="slide7_shape7"/>
          <p:cNvSpPr/>
          <p:nvPr/>
        </p:nvSpPr>
        <p:spPr>
          <a:xfrm>
            <a:off x="6553869" y="2853350"/>
            <a:ext cx="3533304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반드시 사회복지학과에서 </a:t>
            </a:r>
            <a:endParaRPr lang="en-US" altLang="ko-KR" sz="1600" b="1" u="sng" spc="-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/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개설되는 과목으로 이수하여야 함</a:t>
            </a:r>
          </a:p>
        </p:txBody>
      </p:sp>
    </p:spTree>
    <p:extLst>
      <p:ext uri="{BB962C8B-B14F-4D97-AF65-F5344CB8AC3E}">
        <p14:creationId xmlns:p14="http://schemas.microsoft.com/office/powerpoint/2010/main" val="412838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9225812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문의 사항</a:t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2000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755796" y="468717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방문상담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사과대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2208A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755795" y="5246764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전화 상담</a:t>
            </a:r>
            <a:r>
              <a:rPr lang="en-US" altLang="ko-KR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053)850-4578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55795" y="5806085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kschoi33@daegu.ac.kr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4" y="1853968"/>
            <a:ext cx="3426163" cy="1962538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궁금하거나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상의할 내용이 있으면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언제든지 노크해 주세요</a:t>
            </a:r>
            <a:r>
              <a: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4"/>
    </mc:Choice>
    <mc:Fallback xmlns="">
      <p:transition spd="slow" advTm="4515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송, 바퀴이(가) 표시된 사진&#10;&#10;자동 생성된 설명">
            <a:extLst>
              <a:ext uri="{FF2B5EF4-FFF2-40B4-BE49-F238E27FC236}">
                <a16:creationId xmlns:a16="http://schemas.microsoft.com/office/drawing/2014/main" id="{095D464D-AC5A-4362-818A-A64368C8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" y="1698004"/>
            <a:ext cx="6608135" cy="42952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181CA-4799-47FC-8ECE-27C895BEFFB8}"/>
              </a:ext>
            </a:extLst>
          </p:cNvPr>
          <p:cNvSpPr txBox="1"/>
          <p:nvPr/>
        </p:nvSpPr>
        <p:spPr>
          <a:xfrm>
            <a:off x="7071036" y="3783178"/>
            <a:ext cx="430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Thank You!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3"/>
    </mc:Choice>
    <mc:Fallback xmlns="">
      <p:transition spd="slow" advTm="1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939240" y="685044"/>
            <a:ext cx="7986155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교과목의 구성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23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0874" y="1573615"/>
            <a:ext cx="5208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Γ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사회복지사업법 시행규칙 </a:t>
            </a:r>
            <a:r>
              <a:rPr kumimoji="0" lang="el-G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˩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조에 의거</a:t>
            </a:r>
          </a:p>
        </p:txBody>
      </p:sp>
      <p:sp>
        <p:nvSpPr>
          <p:cNvPr id="18" name="Freeform 2"/>
          <p:cNvSpPr>
            <a:spLocks noEditPoints="1"/>
          </p:cNvSpPr>
          <p:nvPr/>
        </p:nvSpPr>
        <p:spPr bwMode="gray">
          <a:xfrm rot="20954467">
            <a:off x="2488624" y="3490516"/>
            <a:ext cx="3384550" cy="30353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tint val="42353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66CC"/>
            </a:extrusionClr>
            <a:contourClr>
              <a:srgbClr val="0066CC"/>
            </a:contourClr>
          </a:sp3d>
          <a:extLst>
            <a:ext uri="{91240B29-F687-4F45-9708-019B960494DF}">
              <a14:hiddenLine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Freeform 3"/>
          <p:cNvSpPr>
            <a:spLocks noEditPoints="1"/>
          </p:cNvSpPr>
          <p:nvPr/>
        </p:nvSpPr>
        <p:spPr bwMode="gray">
          <a:xfrm rot="10552877">
            <a:off x="3955474" y="2106216"/>
            <a:ext cx="3505200" cy="289718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50000">
                <a:srgbClr val="009999">
                  <a:gamma/>
                  <a:tint val="66667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009999"/>
            </a:contourClr>
          </a:sp3d>
          <a:extLst>
            <a:ext uri="{91240B29-F687-4F45-9708-019B960494DF}">
              <a14:hiddenLine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gray">
          <a:xfrm>
            <a:off x="1440874" y="2731691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굴림" panose="020B0600000101010101" pitchFamily="50" charset="-127"/>
                <a:cs typeface="+mn-cs"/>
              </a:rPr>
              <a:t>현장에서의 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 panose="020B0604030504040204" pitchFamily="34" charset="0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Verdana" panose="020B0604030504040204" pitchFamily="34" charset="0"/>
                <a:ea typeface="굴림" panose="020B0600000101010101" pitchFamily="50" charset="-127"/>
                <a:cs typeface="+mn-cs"/>
              </a:rPr>
              <a:t>실습 수업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Verdana" panose="020B060403050404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gray">
          <a:xfrm>
            <a:off x="6089074" y="4697016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굴림" panose="020B0600000101010101" pitchFamily="50" charset="-127"/>
                <a:cs typeface="+mn-cs"/>
              </a:rPr>
              <a:t>학교에서의 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Verdana" panose="020B0604030504040204" pitchFamily="34" charset="0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굴림" panose="020B0600000101010101" pitchFamily="50" charset="-127"/>
                <a:cs typeface="+mn-cs"/>
              </a:rPr>
              <a:t>세미나 수업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Verdana" panose="020B0604030504040204" pitchFamily="34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3261699" y="3600943"/>
            <a:ext cx="2865037" cy="1161479"/>
            <a:chOff x="4217662" y="3454270"/>
            <a:chExt cx="2865037" cy="1161479"/>
          </a:xfrm>
        </p:grpSpPr>
        <p:cxnSp>
          <p:nvCxnSpPr>
            <p:cNvPr id="22" name="직선 연결선 21"/>
            <p:cNvCxnSpPr>
              <a:cxnSpLocks/>
            </p:cNvCxnSpPr>
            <p:nvPr/>
          </p:nvCxnSpPr>
          <p:spPr>
            <a:xfrm>
              <a:off x="4350541" y="4072494"/>
              <a:ext cx="26282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17662" y="3454270"/>
              <a:ext cx="13492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set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681956-66E7-41A8-9B27-6C64BCC11524}"/>
                </a:ext>
              </a:extLst>
            </p:cNvPr>
            <p:cNvSpPr txBox="1"/>
            <p:nvPr/>
          </p:nvSpPr>
          <p:spPr>
            <a:xfrm>
              <a:off x="4420102" y="4092529"/>
              <a:ext cx="2662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사회복지사 자격증 취득을 </a:t>
              </a: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위한 필수 조건</a:t>
              </a:r>
            </a:p>
          </p:txBody>
        </p:sp>
      </p:grpSp>
      <p:graphicFrame>
        <p:nvGraphicFramePr>
          <p:cNvPr id="29" name="다이어그램 28"/>
          <p:cNvGraphicFramePr/>
          <p:nvPr/>
        </p:nvGraphicFramePr>
        <p:xfrm>
          <a:off x="6961988" y="1499051"/>
          <a:ext cx="3919371" cy="296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6"/>
    </mc:Choice>
    <mc:Fallback xmlns="">
      <p:transition spd="slow" advTm="12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99208A2-AF6E-4A81-870C-FF25FBEA5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F96B165-6AAF-4F5F-9D8A-049AD74BB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96CC49F-644A-4448-98B0-D472CEF0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95F0C48-9832-4BF5-AB34-BE0FA2C1C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5EF05B0-0CFB-40FD-B250-6DBC15317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FD0D7CB-B7DD-484F-9393-742EB6737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5" y="2930643"/>
            <a:ext cx="8672372" cy="2124009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60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br>
              <a:rPr lang="en-US" altLang="ko-KR" sz="60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60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인정 기준</a:t>
            </a: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600" b="1" i="0" u="none" strike="noStrike" kern="1200" cap="none" spc="-25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2</a:t>
            </a:r>
            <a:endParaRPr kumimoji="0" lang="ko-KR" altLang="en-US" sz="13800" b="1" i="0" u="none" strike="noStrike" kern="1200" cap="none" spc="-250" normalizeH="0" baseline="0" noProof="0" dirty="0">
              <a:ln>
                <a:noFill/>
              </a:ln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03" y="734977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법적 조건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1940039"/>
            <a:ext cx="8807823" cy="717771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『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사회복지사업법 시행규칙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』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 제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궁서" panose="02030600000101010101" pitchFamily="18" charset="-127"/>
                <a:ea typeface="궁서" panose="02030600000101010101" pitchFamily="18" charset="-127"/>
                <a:cs typeface="+mn-cs"/>
              </a:rPr>
              <a:t>조 관련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2544469" y="3068961"/>
            <a:ext cx="6954608" cy="267703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1)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 시기 및 이수시간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2)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실습기관 요건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3)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실습기관실습지도자 자격 요건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4)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실습세미나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F781AB-3398-40C8-9025-25755BFDE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51" y="4180967"/>
            <a:ext cx="3294810" cy="26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9"/>
    </mc:Choice>
    <mc:Fallback xmlns="">
      <p:transition spd="slow" advTm="390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1)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시기 및 이수 시간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58974E-7EA9-4DD6-A6CF-9CDF16BC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07" y="2206751"/>
            <a:ext cx="2581661" cy="29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FA87-4DA8-4FDB-A4DB-AADF92401B43}"/>
              </a:ext>
            </a:extLst>
          </p:cNvPr>
          <p:cNvSpPr txBox="1"/>
          <p:nvPr/>
        </p:nvSpPr>
        <p:spPr>
          <a:xfrm>
            <a:off x="1780544" y="1433318"/>
            <a:ext cx="8414394" cy="50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〮사회복지현장실습 교과목 개설 학기 직전 방학 중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개설학기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: 2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학기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실습시기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여름방학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사전 실습 불인정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〮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실습 시간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: 160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시간 이상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2020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학번부터 필수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2019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이전 학번부터 가능한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160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시간 이상 실습</a:t>
            </a:r>
            <a:r>
              <a:rPr lang="en-US" altLang="ko-KR" sz="2500" b="1" dirty="0">
                <a:solidFill>
                  <a:srgbClr val="000000"/>
                </a:solidFill>
                <a:latin typeface="맑은 고딕"/>
                <a:ea typeface="나눔고딕 ExtraBold" panose="020D0904000000000000"/>
              </a:rPr>
              <a:t> 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올해는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120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나눔고딕 ExtraBold" panose="020D0904000000000000"/>
                <a:cs typeface="+mn-cs"/>
              </a:rPr>
              <a:t>시간 이수도 가능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나눔고딕 ExtraBold" panose="020D0904000000000000"/>
              <a:cs typeface="+mn-cs"/>
            </a:endParaRP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05B855F8-10A0-4E07-A5A4-66D32D305A3F}"/>
              </a:ext>
            </a:extLst>
          </p:cNvPr>
          <p:cNvSpPr/>
          <p:nvPr/>
        </p:nvSpPr>
        <p:spPr>
          <a:xfrm>
            <a:off x="6255429" y="2379688"/>
            <a:ext cx="2205739" cy="2098623"/>
          </a:xfrm>
          <a:prstGeom prst="wedgeRoundRectCallout">
            <a:avLst>
              <a:gd name="adj1" fmla="val -84273"/>
              <a:gd name="adj2" fmla="val -195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2021</a:t>
            </a:r>
            <a:r>
              <a:rPr lang="ko-KR" altLang="en-US" sz="2400" dirty="0"/>
              <a:t>학년도부터는 사전실습 불허</a:t>
            </a:r>
            <a:r>
              <a:rPr lang="en-US" altLang="ko-KR" sz="2400" dirty="0"/>
              <a:t>.</a:t>
            </a:r>
          </a:p>
          <a:p>
            <a:pPr algn="ctr"/>
            <a:r>
              <a:rPr lang="ko-KR" altLang="en-US" sz="2400" dirty="0"/>
              <a:t>必 여름방학에만</a:t>
            </a:r>
          </a:p>
        </p:txBody>
      </p:sp>
    </p:spTree>
    <p:extLst>
      <p:ext uri="{BB962C8B-B14F-4D97-AF65-F5344CB8AC3E}">
        <p14:creationId xmlns:p14="http://schemas.microsoft.com/office/powerpoint/2010/main" val="26858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6"/>
    </mc:Choice>
    <mc:Fallback xmlns="">
      <p:transition spd="slow" advTm="97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2)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기관의 요건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18796E9-E93B-4098-84CF-B4281A7C128D}"/>
              </a:ext>
            </a:extLst>
          </p:cNvPr>
          <p:cNvSpPr/>
          <p:nvPr/>
        </p:nvSpPr>
        <p:spPr>
          <a:xfrm>
            <a:off x="1340218" y="1978987"/>
            <a:ext cx="10007335" cy="45625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marR="0" lvl="0" indent="-34290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사회복지사업을 수행하는 기관</a:t>
            </a:r>
            <a:r>
              <a:rPr kumimoji="0" lang="en-US" altLang="ko-KR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법인</a:t>
            </a:r>
            <a:r>
              <a:rPr kumimoji="0" lang="en-US" altLang="ko-KR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시설 또는 단체일 것</a:t>
            </a:r>
            <a:endParaRPr kumimoji="0" lang="en-US" altLang="ko-KR" sz="2400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609600" marR="0" lvl="0" indent="-34290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보건복지부장관으로부터 선정되었을 것</a:t>
            </a:r>
            <a:endParaRPr kumimoji="0" lang="en-US" altLang="ko-KR" sz="2400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609600" marR="0" lvl="0" indent="-34290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다음의 요건을 모두 갖춘 기관 실습 지도자가 </a:t>
            </a:r>
            <a:r>
              <a:rPr kumimoji="0" lang="en-US" altLang="ko-KR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2</a:t>
            </a:r>
            <a:r>
              <a:rPr kumimoji="0" lang="ko-KR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명 이상 상근할 것</a:t>
            </a:r>
            <a:endParaRPr kumimoji="0" lang="en-US" altLang="ko-KR" sz="2400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444500" marR="0" lvl="0" indent="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1) 1</a:t>
            </a:r>
            <a:r>
              <a:rPr kumimoji="0" lang="ko-KR" altLang="en-US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급 사회복지사 자격증을 취득한 후 </a:t>
            </a:r>
            <a:r>
              <a:rPr kumimoji="0" lang="en-US" altLang="ko-KR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</a:t>
            </a:r>
            <a:r>
              <a:rPr kumimoji="0" lang="ko-KR" altLang="en-US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년 이상의 사회복지 실무경험</a:t>
            </a:r>
            <a:endParaRPr kumimoji="0" lang="en-US" altLang="ko-KR" sz="20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444500" marR="0" lvl="0" indent="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2) 2</a:t>
            </a:r>
            <a:r>
              <a:rPr kumimoji="0" lang="ko-KR" altLang="en-US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급 사회복지사 자격증을 취득한 후 </a:t>
            </a:r>
            <a:r>
              <a:rPr kumimoji="0" lang="en-US" altLang="ko-KR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년 이상의 사회복지 실무경험</a:t>
            </a:r>
            <a:endParaRPr kumimoji="0" lang="en-US" altLang="ko-KR" sz="20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444500" marR="0" lvl="0" indent="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</a:t>
            </a:r>
            <a:r>
              <a:rPr kumimoji="0" lang="en-US" altLang="ko-KR" sz="2000" b="0" i="0" u="sng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3) </a:t>
            </a:r>
            <a:r>
              <a:rPr kumimoji="0" lang="ko-KR" altLang="en-US" sz="2000" b="0" i="0" u="sng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기관 실습이 실시되는 연도의 전년도에 </a:t>
            </a:r>
            <a:r>
              <a:rPr kumimoji="0" lang="en-US" altLang="ko-KR" sz="2000" b="0" i="0" u="sng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8</a:t>
            </a:r>
            <a:r>
              <a:rPr kumimoji="0" lang="ko-KR" altLang="en-US" sz="2000" b="0" i="0" u="sng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시간 이상의 보수교육을 받았을 것</a:t>
            </a:r>
            <a:endParaRPr kumimoji="0" lang="en-US" altLang="ko-KR" sz="2000" b="0" i="0" u="sng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02D43C7-F49A-4B2E-A7C7-77B9FEC90D6F}"/>
              </a:ext>
            </a:extLst>
          </p:cNvPr>
          <p:cNvGrpSpPr/>
          <p:nvPr/>
        </p:nvGrpSpPr>
        <p:grpSpPr>
          <a:xfrm>
            <a:off x="7579322" y="628625"/>
            <a:ext cx="3272460" cy="1635176"/>
            <a:chOff x="5721639" y="613349"/>
            <a:chExt cx="3272460" cy="163517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9B2D4D9-BDC5-48A3-835E-42696ABF0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1"/>
            <a:stretch/>
          </p:blipFill>
          <p:spPr>
            <a:xfrm>
              <a:off x="5721639" y="613349"/>
              <a:ext cx="3272460" cy="1635176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B957564-7432-486D-ABBB-418D02F6DC64}"/>
                </a:ext>
              </a:extLst>
            </p:cNvPr>
            <p:cNvSpPr/>
            <p:nvPr/>
          </p:nvSpPr>
          <p:spPr>
            <a:xfrm>
              <a:off x="6985417" y="1768838"/>
              <a:ext cx="764498" cy="194873"/>
            </a:xfrm>
            <a:prstGeom prst="rect">
              <a:avLst/>
            </a:prstGeom>
            <a:solidFill>
              <a:srgbClr val="00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6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5"/>
            <a:ext cx="7020867" cy="151203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그런 조건을 갖춘 기관이란 걸 어떻게 알아내요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en-US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altLang="ko-KR" sz="800" b="0" i="0" u="none" strike="noStrike" kern="1200" cap="none" spc="-3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/ 14</a:t>
            </a:r>
            <a:endParaRPr kumimoji="0" sz="800" b="0" i="0" u="none" strike="noStrike" kern="1200" cap="none" spc="-3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2041203" y="2206876"/>
            <a:ext cx="8578806" cy="108012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80975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2" charset="2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한국사회복지사협회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자격관리센터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홈페이지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  <a:hlinkClick r:id="rId4"/>
              </a:rPr>
              <a:t>http://lic.welfare.net/Index.action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3C3E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/>
                <a:ea typeface="나눔고딕"/>
                <a:cs typeface="+mn-cs"/>
              </a:rPr>
              <a:t>‘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/>
                <a:ea typeface="나눔고딕"/>
                <a:cs typeface="+mn-cs"/>
              </a:rPr>
              <a:t>사회복지 현장실습 선정기관 현황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"/>
                <a:ea typeface="나눔고딕"/>
                <a:cs typeface="+mn-cs"/>
              </a:rPr>
              <a:t>’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에서 검색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3D3C3E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3B02F-0F30-433D-82BF-B51CDDA55F81}"/>
              </a:ext>
            </a:extLst>
          </p:cNvPr>
          <p:cNvSpPr txBox="1"/>
          <p:nvPr/>
        </p:nvSpPr>
        <p:spPr>
          <a:xfrm>
            <a:off x="2041203" y="4319003"/>
            <a:ext cx="8914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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학과 홈페이지 게재 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971550" marR="0" lvl="1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최근 선정기관 리스트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971550" marR="0" lvl="1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학과 추천의 실습기관 리스트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3A089-4830-46E4-8785-D290EBC626E7}"/>
              </a:ext>
            </a:extLst>
          </p:cNvPr>
          <p:cNvSpPr txBox="1"/>
          <p:nvPr/>
        </p:nvSpPr>
        <p:spPr>
          <a:xfrm>
            <a:off x="2201333" y="5828757"/>
            <a:ext cx="717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 1,2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과 다를 때 실습담당 교수님과 상의 必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1AF68F1-A243-4C75-8F32-3FB00C570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50" y="3429000"/>
            <a:ext cx="2000505" cy="2260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3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27"/>
    </mc:Choice>
    <mc:Fallback xmlns="">
      <p:transition spd="slow" advTm="8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8|1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2512</Words>
  <Application>Microsoft Office PowerPoint</Application>
  <PresentationFormat>와이드스크린</PresentationFormat>
  <Paragraphs>446</Paragraphs>
  <Slides>35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50" baseType="lpstr">
      <vt:lpstr>굴림</vt:lpstr>
      <vt:lpstr>궁서</vt:lpstr>
      <vt:lpstr>나눔고딕</vt:lpstr>
      <vt:lpstr>나눔고딕 ExtraBold</vt:lpstr>
      <vt:lpstr>맑은 고딕</vt:lpstr>
      <vt:lpstr>삃력옓</vt:lpstr>
      <vt:lpstr>전라북도체L</vt:lpstr>
      <vt:lpstr>휴먼명조</vt:lpstr>
      <vt:lpstr>Arial</vt:lpstr>
      <vt:lpstr>Bauhaus 93</vt:lpstr>
      <vt:lpstr>Calibri</vt:lpstr>
      <vt:lpstr>Verdana</vt:lpstr>
      <vt:lpstr>Wingdings</vt:lpstr>
      <vt:lpstr>Wingdings 2</vt:lpstr>
      <vt:lpstr>디자인 사용자 지정</vt:lpstr>
      <vt:lpstr>사회복지현장실습 오리엔테이션 </vt:lpstr>
      <vt:lpstr> 사회복지현장실습  교과목의 이해</vt:lpstr>
      <vt:lpstr>사회복지현장실습의 목적 : 예비  사회복지사로서의 업무수행 연습</vt:lpstr>
      <vt:lpstr>사회복지현장실습 교과목의 구성(1)</vt:lpstr>
      <vt:lpstr> 사회복지현장실습  인정 기준</vt:lpstr>
      <vt:lpstr>법적 조건</vt:lpstr>
      <vt:lpstr>1) 실습 시기 및 이수 시간</vt:lpstr>
      <vt:lpstr>2)실습 기관의 요건</vt:lpstr>
      <vt:lpstr>그런 조건을 갖춘 기관이란 걸 어떻게 알아내요?</vt:lpstr>
      <vt:lpstr>PowerPoint 프레젠테이션</vt:lpstr>
      <vt:lpstr>PowerPoint 프레젠테이션</vt:lpstr>
      <vt:lpstr> 실습기관  선정 방법  및 유의 사항</vt:lpstr>
      <vt:lpstr>실습기관 선정 방법과 신청</vt:lpstr>
      <vt:lpstr>실습기관 선정 시 고려할 사항</vt:lpstr>
      <vt:lpstr> 사회복지현장실습 관련  일정과 행정 처리</vt:lpstr>
      <vt:lpstr>사회복지현장실습 관련 일정 (1)</vt:lpstr>
      <vt:lpstr>사회복지현장실습 관련 일정 (2)-1</vt:lpstr>
      <vt:lpstr>신청서 서식 (2)-2</vt:lpstr>
      <vt:lpstr>사회복지현장실습 관련 일정 (3)</vt:lpstr>
      <vt:lpstr>사회복지현장실습 관련 일정 (4)-1</vt:lpstr>
      <vt:lpstr>사회복지현장실습 수강신청 (4)-2</vt:lpstr>
      <vt:lpstr>실습확인서 발급 시 주의사항 (4)-3</vt:lpstr>
      <vt:lpstr>실습확인서 발급 시 주의사항 (4)-4</vt:lpstr>
      <vt:lpstr>PowerPoint 프레젠테이션</vt:lpstr>
      <vt:lpstr> 사회복지사 자격증 취득을  위한 교과목 이수 안내</vt:lpstr>
      <vt:lpstr>사회복지사 자격증 취득을 위한 교과목 이수 안내 (1) </vt:lpstr>
      <vt:lpstr>PowerPoint 프레젠테이션</vt:lpstr>
      <vt:lpstr>PowerPoint 프레젠테이션</vt:lpstr>
      <vt:lpstr>PowerPoint 프레젠테이션</vt:lpstr>
      <vt:lpstr>사회복지학과 교과과정(학년, 명칭)</vt:lpstr>
      <vt:lpstr>PowerPoint 프레젠테이션</vt:lpstr>
      <vt:lpstr>PowerPoint 프레젠테이션</vt:lpstr>
      <vt:lpstr>사회복지학과 학사 안내</vt:lpstr>
      <vt:lpstr>사회복지현장실습 관련 문의 사항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사회복지현장실습을 위한 오리엔테이션</dc:title>
  <dc:creator>최경숙</dc:creator>
  <cp:lastModifiedBy>OWNER</cp:lastModifiedBy>
  <cp:revision>90</cp:revision>
  <dcterms:created xsi:type="dcterms:W3CDTF">2020-04-07T09:40:58Z</dcterms:created>
  <dcterms:modified xsi:type="dcterms:W3CDTF">2021-04-01T01:28:38Z</dcterms:modified>
</cp:coreProperties>
</file>