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84" r:id="rId1"/>
  </p:sldMasterIdLst>
  <p:notesMasterIdLst>
    <p:notesMasterId r:id="rId12"/>
  </p:notesMasterIdLst>
  <p:sldIdLst>
    <p:sldId id="257" r:id="rId2"/>
    <p:sldId id="259" r:id="rId3"/>
    <p:sldId id="264" r:id="rId4"/>
    <p:sldId id="261" r:id="rId5"/>
    <p:sldId id="267" r:id="rId6"/>
    <p:sldId id="262" r:id="rId7"/>
    <p:sldId id="268" r:id="rId8"/>
    <p:sldId id="269" r:id="rId9"/>
    <p:sldId id="266" r:id="rId10"/>
    <p:sldId id="265" r:id="rId11"/>
  </p:sldIdLst>
  <p:sldSz cx="9144000" cy="6858000" type="screen4x3"/>
  <p:notesSz cx="6858000" cy="9144000"/>
  <p:embeddedFontLst>
    <p:embeddedFont>
      <p:font typeface="a타임머신" pitchFamily="18" charset="-127"/>
      <p:regular r:id="rId13"/>
    </p:embeddedFont>
    <p:embeddedFont>
      <p:font typeface="a카리스마" pitchFamily="18" charset="-127"/>
      <p:regular r:id="rId14"/>
    </p:embeddedFont>
    <p:embeddedFont>
      <p:font typeface="맑은 고딕" pitchFamily="50" charset="-127"/>
      <p:regular r:id="rId15"/>
      <p:bold r:id="rId16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9933"/>
    <a:srgbClr val="FFA89F"/>
    <a:srgbClr val="0000FF"/>
    <a:srgbClr val="FFFF99"/>
    <a:srgbClr val="99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0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18C6F7-188C-4C80-B7EF-1912EDA48D48}" type="datetimeFigureOut">
              <a:rPr lang="ko-KR" altLang="en-US" smtClean="0"/>
              <a:pPr/>
              <a:t>2017-03-31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0E9BF9-7D88-432C-BDCF-32CB813910D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EBFAC-34E1-44FD-8E2B-EA972C3C6320}" type="datetimeFigureOut">
              <a:rPr lang="ko-KR" altLang="en-US" smtClean="0"/>
              <a:pPr/>
              <a:t>2017-03-31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82C50-9B9D-44F6-A0EF-6EA200A708A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EBFAC-34E1-44FD-8E2B-EA972C3C6320}" type="datetimeFigureOut">
              <a:rPr lang="ko-KR" altLang="en-US" smtClean="0"/>
              <a:pPr/>
              <a:t>2017-03-31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82C50-9B9D-44F6-A0EF-6EA200A708A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EBFAC-34E1-44FD-8E2B-EA972C3C6320}" type="datetimeFigureOut">
              <a:rPr lang="ko-KR" altLang="en-US" smtClean="0"/>
              <a:pPr/>
              <a:t>2017-03-31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82C50-9B9D-44F6-A0EF-6EA200A708A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EBFAC-34E1-44FD-8E2B-EA972C3C6320}" type="datetimeFigureOut">
              <a:rPr lang="ko-KR" altLang="en-US" smtClean="0"/>
              <a:pPr/>
              <a:t>2017-03-31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82C50-9B9D-44F6-A0EF-6EA200A708A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EBFAC-34E1-44FD-8E2B-EA972C3C6320}" type="datetimeFigureOut">
              <a:rPr lang="ko-KR" altLang="en-US" smtClean="0"/>
              <a:pPr/>
              <a:t>2017-03-31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82C50-9B9D-44F6-A0EF-6EA200A708A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EBFAC-34E1-44FD-8E2B-EA972C3C6320}" type="datetimeFigureOut">
              <a:rPr lang="ko-KR" altLang="en-US" smtClean="0"/>
              <a:pPr/>
              <a:t>2017-03-31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82C50-9B9D-44F6-A0EF-6EA200A708A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EBFAC-34E1-44FD-8E2B-EA972C3C6320}" type="datetimeFigureOut">
              <a:rPr lang="ko-KR" altLang="en-US" smtClean="0"/>
              <a:pPr/>
              <a:t>2017-03-31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82C50-9B9D-44F6-A0EF-6EA200A708A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EBFAC-34E1-44FD-8E2B-EA972C3C6320}" type="datetimeFigureOut">
              <a:rPr lang="ko-KR" altLang="en-US" smtClean="0"/>
              <a:pPr/>
              <a:t>2017-03-31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82C50-9B9D-44F6-A0EF-6EA200A708A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EBFAC-34E1-44FD-8E2B-EA972C3C6320}" type="datetimeFigureOut">
              <a:rPr lang="ko-KR" altLang="en-US" smtClean="0"/>
              <a:pPr/>
              <a:t>2017-03-31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82C50-9B9D-44F6-A0EF-6EA200A708A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EBFAC-34E1-44FD-8E2B-EA972C3C6320}" type="datetimeFigureOut">
              <a:rPr lang="ko-KR" altLang="en-US" smtClean="0"/>
              <a:pPr/>
              <a:t>2017-03-31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82C50-9B9D-44F6-A0EF-6EA200A708A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EBFAC-34E1-44FD-8E2B-EA972C3C6320}" type="datetimeFigureOut">
              <a:rPr lang="ko-KR" altLang="en-US" smtClean="0"/>
              <a:pPr/>
              <a:t>2017-03-31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82C50-9B9D-44F6-A0EF-6EA200A708A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DEBFAC-34E1-44FD-8E2B-EA972C3C6320}" type="datetimeFigureOut">
              <a:rPr lang="ko-KR" altLang="en-US" smtClean="0"/>
              <a:pPr/>
              <a:t>2017-03-31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582C50-9B9D-44F6-A0EF-6EA200A708A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 descr="독도배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1520" y="1013827"/>
            <a:ext cx="87129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800" dirty="0" smtClean="0">
                <a:latin typeface="a타임머신" pitchFamily="18" charset="-127"/>
                <a:ea typeface="a타임머신" pitchFamily="18" charset="-127"/>
              </a:rPr>
              <a:t>독도가 우리 땅인 </a:t>
            </a:r>
            <a:r>
              <a:rPr lang="ko-KR" altLang="en-US" sz="4800" dirty="0" smtClean="0">
                <a:solidFill>
                  <a:srgbClr val="CC0000"/>
                </a:solidFill>
                <a:latin typeface="a타임머신" pitchFamily="18" charset="-127"/>
                <a:ea typeface="a타임머신" pitchFamily="18" charset="-127"/>
              </a:rPr>
              <a:t>역사적</a:t>
            </a:r>
            <a:r>
              <a:rPr lang="ko-KR" altLang="en-US" sz="4800" dirty="0" smtClean="0">
                <a:latin typeface="a타임머신" pitchFamily="18" charset="-127"/>
                <a:ea typeface="a타임머신" pitchFamily="18" charset="-127"/>
              </a:rPr>
              <a:t> 근거</a:t>
            </a:r>
            <a:endParaRPr lang="ko-KR" altLang="en-US" sz="4800" dirty="0">
              <a:latin typeface="a타임머신" pitchFamily="18" charset="-127"/>
              <a:ea typeface="a타임머신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16216" y="6488668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  <a:latin typeface="a카리스마" pitchFamily="18" charset="-127"/>
                <a:ea typeface="a카리스마" pitchFamily="18" charset="-127"/>
              </a:rPr>
              <a:t>경영학과 </a:t>
            </a:r>
            <a:r>
              <a:rPr lang="en-US" altLang="ko-KR" dirty="0" smtClean="0">
                <a:solidFill>
                  <a:schemeClr val="bg1"/>
                </a:solidFill>
                <a:latin typeface="a카리스마" pitchFamily="18" charset="-127"/>
                <a:ea typeface="a카리스마" pitchFamily="18" charset="-127"/>
              </a:rPr>
              <a:t>16</a:t>
            </a:r>
            <a:r>
              <a:rPr lang="ko-KR" altLang="en-US" dirty="0" smtClean="0">
                <a:solidFill>
                  <a:schemeClr val="bg1"/>
                </a:solidFill>
                <a:latin typeface="a카리스마" pitchFamily="18" charset="-127"/>
                <a:ea typeface="a카리스마" pitchFamily="18" charset="-127"/>
              </a:rPr>
              <a:t>학번 이정은</a:t>
            </a:r>
            <a:endParaRPr lang="ko-KR" altLang="en-US" dirty="0">
              <a:solidFill>
                <a:schemeClr val="bg1"/>
              </a:solidFill>
              <a:latin typeface="a카리스마" pitchFamily="18" charset="-127"/>
              <a:ea typeface="a카리스마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5400" dirty="0" smtClean="0">
                <a:latin typeface="a타임머신" pitchFamily="18" charset="-127"/>
                <a:ea typeface="a타임머신" pitchFamily="18" charset="-127"/>
              </a:rPr>
              <a:t>구 일본 영토처리 합의서</a:t>
            </a:r>
            <a:endParaRPr lang="ko-KR" altLang="en-US" sz="5400" dirty="0">
              <a:latin typeface="a타임머신" pitchFamily="18" charset="-127"/>
              <a:ea typeface="a타임머신" pitchFamily="18" charset="-127"/>
            </a:endParaRPr>
          </a:p>
        </p:txBody>
      </p:sp>
      <p:pic>
        <p:nvPicPr>
          <p:cNvPr id="5" name="그림 4" descr="구일본영토처리합의서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916832"/>
            <a:ext cx="4989671" cy="3816424"/>
          </a:xfrm>
          <a:prstGeom prst="rect">
            <a:avLst/>
          </a:prstGeom>
        </p:spPr>
      </p:pic>
      <p:pic>
        <p:nvPicPr>
          <p:cNvPr id="6" name="그림 5" descr="합의서 독도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52120" y="1916832"/>
            <a:ext cx="3279306" cy="38164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8229600" cy="1143000"/>
          </a:xfrm>
        </p:spPr>
        <p:txBody>
          <a:bodyPr>
            <a:normAutofit/>
          </a:bodyPr>
          <a:lstStyle/>
          <a:p>
            <a:pPr algn="r"/>
            <a:r>
              <a:rPr lang="ko-KR" altLang="en-US" sz="5400" dirty="0" smtClean="0">
                <a:latin typeface="a타임머신" pitchFamily="18" charset="-127"/>
                <a:ea typeface="a타임머신" pitchFamily="18" charset="-127"/>
              </a:rPr>
              <a:t>조선왕국전도</a:t>
            </a:r>
            <a:endParaRPr lang="ko-KR" altLang="en-US" sz="5400" dirty="0">
              <a:latin typeface="a타임머신" pitchFamily="18" charset="-127"/>
              <a:ea typeface="a타임머신" pitchFamily="18" charset="-127"/>
            </a:endParaRPr>
          </a:p>
        </p:txBody>
      </p:sp>
      <p:pic>
        <p:nvPicPr>
          <p:cNvPr id="5" name="그림 4" descr="당빌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52536" y="1268760"/>
            <a:ext cx="4515445" cy="49685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44008" y="1916832"/>
            <a:ext cx="41764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latin typeface="a카리스마" pitchFamily="18" charset="-127"/>
                <a:ea typeface="a카리스마" pitchFamily="18" charset="-127"/>
              </a:rPr>
              <a:t>1737</a:t>
            </a:r>
            <a:r>
              <a:rPr lang="ko-KR" altLang="en-US" sz="2000" dirty="0" smtClean="0">
                <a:latin typeface="a카리스마" pitchFamily="18" charset="-127"/>
                <a:ea typeface="a카리스마" pitchFamily="18" charset="-127"/>
              </a:rPr>
              <a:t>년 프랑스 지리학자 </a:t>
            </a:r>
            <a:r>
              <a:rPr lang="en-US" altLang="ko-KR" sz="2000" dirty="0" smtClean="0">
                <a:latin typeface="a카리스마" pitchFamily="18" charset="-127"/>
                <a:ea typeface="a카리스마" pitchFamily="18" charset="-127"/>
              </a:rPr>
              <a:t>[</a:t>
            </a:r>
            <a:r>
              <a:rPr lang="ko-KR" altLang="en-US" sz="2000" dirty="0" smtClean="0">
                <a:latin typeface="a카리스마" pitchFamily="18" charset="-127"/>
                <a:ea typeface="a카리스마" pitchFamily="18" charset="-127"/>
              </a:rPr>
              <a:t>당빌</a:t>
            </a:r>
            <a:r>
              <a:rPr lang="en-US" altLang="ko-KR" sz="2000" dirty="0" smtClean="0">
                <a:latin typeface="a카리스마" pitchFamily="18" charset="-127"/>
                <a:ea typeface="a카리스마" pitchFamily="18" charset="-127"/>
              </a:rPr>
              <a:t>]</a:t>
            </a:r>
            <a:r>
              <a:rPr lang="ko-KR" altLang="en-US" sz="2000" dirty="0" smtClean="0">
                <a:latin typeface="a카리스마" pitchFamily="18" charset="-127"/>
                <a:ea typeface="a카리스마" pitchFamily="18" charset="-127"/>
              </a:rPr>
              <a:t>이 독도를 우리나라 영토로 표시</a:t>
            </a:r>
            <a:r>
              <a:rPr lang="en-US" altLang="ko-KR" sz="2000" dirty="0" smtClean="0">
                <a:latin typeface="a카리스마" pitchFamily="18" charset="-127"/>
                <a:ea typeface="a카리스마" pitchFamily="18" charset="-127"/>
              </a:rPr>
              <a:t>.</a:t>
            </a:r>
            <a:endParaRPr lang="ko-KR" altLang="en-US" sz="2000" dirty="0">
              <a:latin typeface="a카리스마" pitchFamily="18" charset="-127"/>
              <a:ea typeface="a카리스마" pitchFamily="18" charset="-127"/>
            </a:endParaRPr>
          </a:p>
        </p:txBody>
      </p:sp>
      <p:pic>
        <p:nvPicPr>
          <p:cNvPr id="7" name="그림 6" descr="당빌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68155" y="2996952"/>
            <a:ext cx="4124325" cy="3028950"/>
          </a:xfrm>
          <a:prstGeom prst="rect">
            <a:avLst/>
          </a:prstGeom>
        </p:spPr>
      </p:pic>
      <p:sp>
        <p:nvSpPr>
          <p:cNvPr id="8" name="오른쪽 화살표 7"/>
          <p:cNvSpPr/>
          <p:nvPr/>
        </p:nvSpPr>
        <p:spPr>
          <a:xfrm>
            <a:off x="4067944" y="4365104"/>
            <a:ext cx="576064" cy="504056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23728" y="188640"/>
            <a:ext cx="6264696" cy="43088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vert="horz" wrap="square" rtlCol="0">
            <a:spAutoFit/>
          </a:bodyPr>
          <a:lstStyle/>
          <a:p>
            <a:pPr algn="ctr"/>
            <a:r>
              <a:rPr lang="ko-KR" altLang="en-US" sz="2200" dirty="0" smtClean="0">
                <a:latin typeface="a카리스마" pitchFamily="18" charset="-127"/>
                <a:ea typeface="a카리스마" pitchFamily="18" charset="-127"/>
              </a:rPr>
              <a:t>울릉도와 독도가 </a:t>
            </a:r>
            <a:r>
              <a:rPr lang="ko-KR" altLang="en-US" sz="2200" smtClean="0">
                <a:latin typeface="a카리스마" pitchFamily="18" charset="-127"/>
                <a:ea typeface="a카리스마" pitchFamily="18" charset="-127"/>
              </a:rPr>
              <a:t>한국땅이라는 </a:t>
            </a:r>
            <a:r>
              <a:rPr lang="ko-KR" altLang="en-US" sz="2200" smtClean="0">
                <a:latin typeface="a카리스마" pitchFamily="18" charset="-127"/>
                <a:ea typeface="a카리스마" pitchFamily="18" charset="-127"/>
              </a:rPr>
              <a:t>증명하는</a:t>
            </a:r>
            <a:r>
              <a:rPr lang="ko-KR" altLang="en-US" sz="2200" smtClean="0">
                <a:latin typeface="a카리스마" pitchFamily="18" charset="-127"/>
                <a:ea typeface="a카리스마" pitchFamily="18" charset="-127"/>
              </a:rPr>
              <a:t> </a:t>
            </a:r>
            <a:r>
              <a:rPr lang="ko-KR" altLang="en-US" sz="2200" dirty="0" smtClean="0">
                <a:latin typeface="a카리스마" pitchFamily="18" charset="-127"/>
                <a:ea typeface="a카리스마" pitchFamily="18" charset="-127"/>
              </a:rPr>
              <a:t>지도들</a:t>
            </a:r>
            <a:endParaRPr lang="ko-KR" altLang="en-US" sz="2200" dirty="0">
              <a:latin typeface="a카리스마" pitchFamily="18" charset="-127"/>
              <a:ea typeface="a카리스마" pitchFamily="18" charset="-127"/>
            </a:endParaRPr>
          </a:p>
        </p:txBody>
      </p:sp>
      <p:sp>
        <p:nvSpPr>
          <p:cNvPr id="6" name="타원 5"/>
          <p:cNvSpPr/>
          <p:nvPr/>
        </p:nvSpPr>
        <p:spPr>
          <a:xfrm>
            <a:off x="539552" y="116632"/>
            <a:ext cx="1080120" cy="576064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solidFill>
                  <a:schemeClr val="tx1"/>
                </a:solidFill>
                <a:latin typeface="a카리스마" pitchFamily="18" charset="-127"/>
                <a:ea typeface="a카리스마" pitchFamily="18" charset="-127"/>
              </a:rPr>
              <a:t>그 외</a:t>
            </a:r>
            <a:endParaRPr lang="ko-KR" altLang="en-US" b="1" dirty="0">
              <a:solidFill>
                <a:schemeClr val="tx1"/>
              </a:solidFill>
              <a:latin typeface="a카리스마" pitchFamily="18" charset="-127"/>
              <a:ea typeface="a카리스마" pitchFamily="18" charset="-127"/>
            </a:endParaRPr>
          </a:p>
        </p:txBody>
      </p:sp>
      <p:pic>
        <p:nvPicPr>
          <p:cNvPr id="8" name="그림 7" descr="동국대지도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836712"/>
            <a:ext cx="5972175" cy="5086350"/>
          </a:xfrm>
          <a:prstGeom prst="rect">
            <a:avLst/>
          </a:prstGeom>
        </p:spPr>
      </p:pic>
      <p:pic>
        <p:nvPicPr>
          <p:cNvPr id="9" name="그림 8" descr="일본 전도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3861048"/>
            <a:ext cx="3932634" cy="281962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372200" y="3284984"/>
            <a:ext cx="2520280" cy="400110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 smtClean="0">
                <a:latin typeface="a카리스마" pitchFamily="18" charset="-127"/>
                <a:ea typeface="a카리스마" pitchFamily="18" charset="-127"/>
              </a:rPr>
              <a:t>일본전</a:t>
            </a:r>
            <a:r>
              <a:rPr lang="ko-KR" altLang="en-US" sz="2000" dirty="0" smtClean="0">
                <a:latin typeface="a카리스마" pitchFamily="18" charset="-127"/>
                <a:ea typeface="a카리스마" pitchFamily="18" charset="-127"/>
              </a:rPr>
              <a:t>도</a:t>
            </a:r>
            <a:endParaRPr lang="ko-KR" altLang="en-US" sz="2000" dirty="0">
              <a:latin typeface="a카리스마" pitchFamily="18" charset="-127"/>
              <a:ea typeface="a카리스마" pitchFamily="18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3528" y="6093296"/>
            <a:ext cx="2520280" cy="400110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 smtClean="0">
                <a:latin typeface="a카리스마" pitchFamily="18" charset="-127"/>
                <a:ea typeface="a카리스마" pitchFamily="18" charset="-127"/>
              </a:rPr>
              <a:t>동국대지도</a:t>
            </a:r>
            <a:endParaRPr lang="ko-KR" altLang="en-US" sz="2000" dirty="0">
              <a:latin typeface="a카리스마" pitchFamily="18" charset="-127"/>
              <a:ea typeface="a카리스마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5400" dirty="0" smtClean="0">
                <a:latin typeface="a타임머신" pitchFamily="18" charset="-127"/>
                <a:ea typeface="a타임머신" pitchFamily="18" charset="-127"/>
              </a:rPr>
              <a:t>일본의 </a:t>
            </a:r>
            <a:r>
              <a:rPr lang="ko-KR" altLang="en-US" sz="5400" dirty="0" smtClean="0">
                <a:latin typeface="a타임머신" pitchFamily="18" charset="-127"/>
                <a:ea typeface="a타임머신" pitchFamily="18" charset="-127"/>
              </a:rPr>
              <a:t>고지도</a:t>
            </a:r>
            <a:endParaRPr lang="ko-KR" altLang="en-US" sz="5400" dirty="0">
              <a:latin typeface="a타임머신" pitchFamily="18" charset="-127"/>
              <a:ea typeface="a타임머신" pitchFamily="18" charset="-127"/>
            </a:endParaRPr>
          </a:p>
        </p:txBody>
      </p:sp>
      <p:pic>
        <p:nvPicPr>
          <p:cNvPr id="7" name="그림 6" descr="대삼국지도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1628800"/>
            <a:ext cx="6711993" cy="393494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19872" y="5805264"/>
            <a:ext cx="2520280" cy="400110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 err="1" smtClean="0">
                <a:latin typeface="a카리스마" pitchFamily="18" charset="-127"/>
                <a:ea typeface="a카리스마" pitchFamily="18" charset="-127"/>
              </a:rPr>
              <a:t>대삼국지도</a:t>
            </a:r>
            <a:endParaRPr lang="ko-KR" altLang="en-US" sz="2000" dirty="0">
              <a:latin typeface="a카리스마" pitchFamily="18" charset="-127"/>
              <a:ea typeface="a카리스마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삼국접양지도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1340768"/>
            <a:ext cx="7134332" cy="403244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19872" y="5693186"/>
            <a:ext cx="2520280" cy="400110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 err="1" smtClean="0">
                <a:latin typeface="a카리스마" pitchFamily="18" charset="-127"/>
                <a:ea typeface="a카리스마" pitchFamily="18" charset="-127"/>
              </a:rPr>
              <a:t>삼국접양지도</a:t>
            </a:r>
            <a:endParaRPr lang="ko-KR" altLang="en-US" sz="2000" dirty="0">
              <a:latin typeface="a카리스마" pitchFamily="18" charset="-127"/>
              <a:ea typeface="a카리스마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31640" y="652626"/>
            <a:ext cx="6624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 smtClean="0">
                <a:latin typeface="a카리스마" pitchFamily="18" charset="-127"/>
                <a:ea typeface="a카리스마" pitchFamily="18" charset="-127"/>
              </a:rPr>
              <a:t>일본인 </a:t>
            </a:r>
            <a:r>
              <a:rPr lang="en-US" altLang="ko-KR" sz="2000" dirty="0" smtClean="0">
                <a:latin typeface="a카리스마" pitchFamily="18" charset="-127"/>
                <a:ea typeface="a카리스마" pitchFamily="18" charset="-127"/>
              </a:rPr>
              <a:t>‘</a:t>
            </a:r>
            <a:r>
              <a:rPr lang="ko-KR" altLang="en-US" sz="2000" dirty="0" err="1" smtClean="0">
                <a:latin typeface="a카리스마" pitchFamily="18" charset="-127"/>
                <a:ea typeface="a카리스마" pitchFamily="18" charset="-127"/>
              </a:rPr>
              <a:t>하야시</a:t>
            </a:r>
            <a:r>
              <a:rPr lang="ko-KR" altLang="en-US" sz="2000" dirty="0" smtClean="0">
                <a:latin typeface="a카리스마" pitchFamily="18" charset="-127"/>
                <a:ea typeface="a카리스마" pitchFamily="18" charset="-127"/>
              </a:rPr>
              <a:t> </a:t>
            </a:r>
            <a:r>
              <a:rPr lang="ko-KR" altLang="en-US" sz="2000" dirty="0" err="1" smtClean="0">
                <a:latin typeface="a카리스마" pitchFamily="18" charset="-127"/>
                <a:ea typeface="a카리스마" pitchFamily="18" charset="-127"/>
              </a:rPr>
              <a:t>시헤이</a:t>
            </a:r>
            <a:r>
              <a:rPr lang="en-US" altLang="ko-KR" sz="2000" dirty="0" smtClean="0">
                <a:latin typeface="a카리스마" pitchFamily="18" charset="-127"/>
                <a:ea typeface="a카리스마" pitchFamily="18" charset="-127"/>
              </a:rPr>
              <a:t>’</a:t>
            </a:r>
            <a:r>
              <a:rPr lang="ko-KR" altLang="en-US" sz="2000" dirty="0" smtClean="0">
                <a:latin typeface="a카리스마" pitchFamily="18" charset="-127"/>
                <a:ea typeface="a카리스마" pitchFamily="18" charset="-127"/>
              </a:rPr>
              <a:t>가 </a:t>
            </a:r>
            <a:r>
              <a:rPr lang="en-US" altLang="ko-KR" sz="2000" dirty="0" smtClean="0">
                <a:latin typeface="a카리스마" pitchFamily="18" charset="-127"/>
                <a:ea typeface="a카리스마" pitchFamily="18" charset="-127"/>
              </a:rPr>
              <a:t>1785</a:t>
            </a:r>
            <a:r>
              <a:rPr lang="ko-KR" altLang="en-US" sz="2000" dirty="0" smtClean="0">
                <a:latin typeface="a카리스마" pitchFamily="18" charset="-127"/>
                <a:ea typeface="a카리스마" pitchFamily="18" charset="-127"/>
              </a:rPr>
              <a:t>년에 편찬</a:t>
            </a:r>
            <a:endParaRPr lang="ko-KR" altLang="en-US" sz="2000" dirty="0">
              <a:latin typeface="a카리스마" pitchFamily="18" charset="-127"/>
              <a:ea typeface="a카리스마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 descr="지도구역일람도 전체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052736"/>
            <a:ext cx="3744415" cy="489654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1560" y="332656"/>
            <a:ext cx="2520280" cy="400110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 smtClean="0">
                <a:latin typeface="a카리스마" pitchFamily="18" charset="-127"/>
                <a:ea typeface="a카리스마" pitchFamily="18" charset="-127"/>
              </a:rPr>
              <a:t>지도구역일람도</a:t>
            </a:r>
            <a:endParaRPr lang="en-US" altLang="ko-KR" sz="2000" dirty="0" smtClean="0">
              <a:latin typeface="a카리스마" pitchFamily="18" charset="-127"/>
              <a:ea typeface="a카리스마" pitchFamily="18" charset="-127"/>
            </a:endParaRPr>
          </a:p>
        </p:txBody>
      </p:sp>
      <p:pic>
        <p:nvPicPr>
          <p:cNvPr id="8" name="그림 7" descr="지도구역일람도 한국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52120" y="260648"/>
            <a:ext cx="2808312" cy="3528392"/>
          </a:xfrm>
          <a:prstGeom prst="rect">
            <a:avLst/>
          </a:prstGeom>
        </p:spPr>
      </p:pic>
      <p:pic>
        <p:nvPicPr>
          <p:cNvPr id="9" name="그림 8" descr="지도구역일람도 독도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8024" y="4581128"/>
            <a:ext cx="4087790" cy="1872208"/>
          </a:xfrm>
          <a:prstGeom prst="rect">
            <a:avLst/>
          </a:prstGeom>
        </p:spPr>
      </p:pic>
      <p:sp>
        <p:nvSpPr>
          <p:cNvPr id="10" name="오른쪽 화살표 9"/>
          <p:cNvSpPr/>
          <p:nvPr/>
        </p:nvSpPr>
        <p:spPr>
          <a:xfrm rot="21033122">
            <a:off x="4690801" y="2244786"/>
            <a:ext cx="537186" cy="614505"/>
          </a:xfrm>
          <a:prstGeom prst="rightArrow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오른쪽 화살표 10"/>
          <p:cNvSpPr/>
          <p:nvPr/>
        </p:nvSpPr>
        <p:spPr>
          <a:xfrm rot="5400000">
            <a:off x="6842908" y="3900971"/>
            <a:ext cx="537186" cy="614505"/>
          </a:xfrm>
          <a:prstGeom prst="rightArrow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ko-KR" altLang="en-US" sz="5400" dirty="0" smtClean="0">
                <a:latin typeface="a타임머신" pitchFamily="18" charset="-127"/>
                <a:ea typeface="a타임머신" pitchFamily="18" charset="-127"/>
              </a:rPr>
              <a:t>이사부의 우산국 점령</a:t>
            </a:r>
            <a:endParaRPr lang="ko-KR" altLang="en-US" sz="5400" dirty="0">
              <a:latin typeface="a타임머신" pitchFamily="18" charset="-127"/>
              <a:ea typeface="a타임머신" pitchFamily="18" charset="-127"/>
            </a:endParaRPr>
          </a:p>
        </p:txBody>
      </p:sp>
      <p:pic>
        <p:nvPicPr>
          <p:cNvPr id="4" name="그림 3" descr="독도노래 악보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1556792"/>
            <a:ext cx="6739400" cy="4176464"/>
          </a:xfrm>
          <a:prstGeom prst="rect">
            <a:avLst/>
          </a:prstGeom>
        </p:spPr>
      </p:pic>
      <p:sp>
        <p:nvSpPr>
          <p:cNvPr id="5" name="액자 4"/>
          <p:cNvSpPr/>
          <p:nvPr/>
        </p:nvSpPr>
        <p:spPr>
          <a:xfrm>
            <a:off x="1475656" y="3429000"/>
            <a:ext cx="6192688" cy="288032"/>
          </a:xfrm>
          <a:prstGeom prst="fram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6" name="액자 5"/>
          <p:cNvSpPr/>
          <p:nvPr/>
        </p:nvSpPr>
        <p:spPr>
          <a:xfrm>
            <a:off x="1475656" y="5445224"/>
            <a:ext cx="6192688" cy="288032"/>
          </a:xfrm>
          <a:prstGeom prst="fram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이사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60028" y="548680"/>
            <a:ext cx="3088436" cy="534299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99592" y="980728"/>
            <a:ext cx="4320480" cy="70788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dirty="0" smtClean="0">
                <a:latin typeface="a카리스마" pitchFamily="18" charset="-127"/>
                <a:ea typeface="a카리스마" pitchFamily="18" charset="-127"/>
              </a:rPr>
              <a:t>512</a:t>
            </a:r>
            <a:r>
              <a:rPr lang="ko-KR" altLang="en-US" sz="2000" dirty="0" smtClean="0">
                <a:latin typeface="a카리스마" pitchFamily="18" charset="-127"/>
                <a:ea typeface="a카리스마" pitchFamily="18" charset="-127"/>
              </a:rPr>
              <a:t>년 이사부가 우산국</a:t>
            </a:r>
            <a:r>
              <a:rPr lang="en-US" altLang="ko-KR" sz="2000" dirty="0" smtClean="0">
                <a:latin typeface="a카리스마" pitchFamily="18" charset="-127"/>
                <a:ea typeface="a카리스마" pitchFamily="18" charset="-127"/>
              </a:rPr>
              <a:t>(</a:t>
            </a:r>
            <a:r>
              <a:rPr lang="ko-KR" altLang="en-US" sz="2000" dirty="0" smtClean="0">
                <a:latin typeface="a카리스마" pitchFamily="18" charset="-127"/>
                <a:ea typeface="a카리스마" pitchFamily="18" charset="-127"/>
              </a:rPr>
              <a:t>울릉도</a:t>
            </a:r>
            <a:r>
              <a:rPr lang="en-US" altLang="ko-KR" sz="2000" dirty="0" smtClean="0">
                <a:latin typeface="a카리스마" pitchFamily="18" charset="-127"/>
                <a:ea typeface="a카리스마" pitchFamily="18" charset="-127"/>
              </a:rPr>
              <a:t>)</a:t>
            </a:r>
            <a:r>
              <a:rPr lang="ko-KR" altLang="en-US" sz="2000" dirty="0" smtClean="0">
                <a:latin typeface="a카리스마" pitchFamily="18" charset="-127"/>
                <a:ea typeface="a카리스마" pitchFamily="18" charset="-127"/>
              </a:rPr>
              <a:t>을 점령했을 때부터 독도는 한국영토</a:t>
            </a:r>
            <a:endParaRPr lang="ko-KR" altLang="en-US" sz="2000" dirty="0">
              <a:latin typeface="a카리스마" pitchFamily="18" charset="-127"/>
              <a:ea typeface="a카리스마" pitchFamily="18" charset="-127"/>
            </a:endParaRPr>
          </a:p>
        </p:txBody>
      </p:sp>
      <p:pic>
        <p:nvPicPr>
          <p:cNvPr id="6" name="그림 5" descr="조선왕조실록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2348880"/>
            <a:ext cx="4044147" cy="187984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16216" y="5981218"/>
            <a:ext cx="1440160" cy="400110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smtClean="0">
                <a:latin typeface="a카리스마" pitchFamily="18" charset="-127"/>
                <a:ea typeface="a카리스마" pitchFamily="18" charset="-127"/>
              </a:rPr>
              <a:t>이사부</a:t>
            </a:r>
            <a:endParaRPr lang="en-US" altLang="ko-KR" sz="2000" dirty="0" smtClean="0">
              <a:latin typeface="a카리스마" pitchFamily="18" charset="-127"/>
              <a:ea typeface="a카리스마" pitchFamily="18" charset="-127"/>
            </a:endParaRPr>
          </a:p>
        </p:txBody>
      </p:sp>
      <p:sp>
        <p:nvSpPr>
          <p:cNvPr id="8" name="아래쪽 화살표 7"/>
          <p:cNvSpPr/>
          <p:nvPr/>
        </p:nvSpPr>
        <p:spPr>
          <a:xfrm>
            <a:off x="2771800" y="4437112"/>
            <a:ext cx="360040" cy="360040"/>
          </a:xfrm>
          <a:prstGeom prst="downArrow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1115616" y="5117122"/>
            <a:ext cx="3744416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 smtClean="0">
                <a:solidFill>
                  <a:schemeClr val="bg2">
                    <a:lumMod val="10000"/>
                  </a:schemeClr>
                </a:solidFill>
                <a:latin typeface="a카리스마" pitchFamily="18" charset="-127"/>
                <a:ea typeface="a카리스마" pitchFamily="18" charset="-127"/>
              </a:rPr>
              <a:t>당시 주 생산지가 독도</a:t>
            </a:r>
            <a:endParaRPr lang="ko-KR" altLang="en-US" sz="2000" dirty="0">
              <a:solidFill>
                <a:schemeClr val="bg2">
                  <a:lumMod val="10000"/>
                </a:schemeClr>
              </a:solidFill>
              <a:latin typeface="a카리스마" pitchFamily="18" charset="-127"/>
              <a:ea typeface="a카리스마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r>
              <a:rPr lang="ko-KR" altLang="en-US" sz="5400" dirty="0" smtClean="0">
                <a:latin typeface="a타임머신" pitchFamily="18" charset="-127"/>
                <a:ea typeface="a타임머신" pitchFamily="18" charset="-127"/>
              </a:rPr>
              <a:t>구 일본 영토처리 합의서</a:t>
            </a:r>
            <a:endParaRPr lang="ko-KR" altLang="en-US" sz="5400" dirty="0">
              <a:latin typeface="a타임머신" pitchFamily="18" charset="-127"/>
              <a:ea typeface="a타임머신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43608" y="1588730"/>
            <a:ext cx="7056784" cy="400110"/>
          </a:xfrm>
          <a:prstGeom prst="rect">
            <a:avLst/>
          </a:prstGeom>
          <a:solidFill>
            <a:srgbClr val="FF993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dirty="0" smtClean="0">
                <a:latin typeface="a카리스마" pitchFamily="18" charset="-127"/>
                <a:ea typeface="a카리스마" pitchFamily="18" charset="-127"/>
              </a:rPr>
              <a:t>1947</a:t>
            </a:r>
            <a:r>
              <a:rPr lang="ko-KR" altLang="en-US" sz="2000" dirty="0" smtClean="0">
                <a:latin typeface="a카리스마" pitchFamily="18" charset="-127"/>
                <a:ea typeface="a카리스마" pitchFamily="18" charset="-127"/>
              </a:rPr>
              <a:t>년 </a:t>
            </a:r>
            <a:r>
              <a:rPr lang="ko-KR" altLang="en-US" sz="2000" dirty="0" smtClean="0">
                <a:latin typeface="a카리스마" pitchFamily="18" charset="-127"/>
                <a:ea typeface="a카리스마" pitchFamily="18" charset="-127"/>
              </a:rPr>
              <a:t>연합국 </a:t>
            </a:r>
            <a:r>
              <a:rPr lang="ko-KR" altLang="en-US" sz="2000" dirty="0" smtClean="0">
                <a:latin typeface="a카리스마" pitchFamily="18" charset="-127"/>
                <a:ea typeface="a카리스마" pitchFamily="18" charset="-127"/>
              </a:rPr>
              <a:t>구 </a:t>
            </a:r>
            <a:r>
              <a:rPr lang="ko-KR" altLang="en-US" sz="2000" dirty="0" smtClean="0">
                <a:latin typeface="a카리스마" pitchFamily="18" charset="-127"/>
                <a:ea typeface="a카리스마" pitchFamily="18" charset="-127"/>
              </a:rPr>
              <a:t>일본 영토처리 합의서와 부속지도 작성</a:t>
            </a:r>
            <a:endParaRPr lang="ko-KR" altLang="en-US" sz="2000" dirty="0">
              <a:latin typeface="a카리스마" pitchFamily="18" charset="-127"/>
              <a:ea typeface="a카리스마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99792" y="2217058"/>
            <a:ext cx="3672408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 smtClean="0">
                <a:latin typeface="a카리스마" pitchFamily="18" charset="-127"/>
                <a:ea typeface="a카리스마" pitchFamily="18" charset="-127"/>
              </a:rPr>
              <a:t>일본이 한국으로 반환할 </a:t>
            </a:r>
            <a:r>
              <a:rPr lang="ko-KR" altLang="en-US" sz="2000" dirty="0" smtClean="0">
                <a:latin typeface="a카리스마" pitchFamily="18" charset="-127"/>
                <a:ea typeface="a카리스마" pitchFamily="18" charset="-127"/>
              </a:rPr>
              <a:t>영토</a:t>
            </a:r>
            <a:endParaRPr lang="en-US" altLang="ko-KR" sz="2000" dirty="0" smtClean="0">
              <a:latin typeface="a카리스마" pitchFamily="18" charset="-127"/>
              <a:ea typeface="a카리스마" pitchFamily="18" charset="-127"/>
            </a:endParaRPr>
          </a:p>
          <a:p>
            <a:pPr algn="ctr"/>
            <a:r>
              <a:rPr lang="ko-KR" altLang="en-US" sz="2000" dirty="0" smtClean="0">
                <a:latin typeface="a카리스마" pitchFamily="18" charset="-127"/>
                <a:ea typeface="a카리스마" pitchFamily="18" charset="-127"/>
              </a:rPr>
              <a:t>한반도 </a:t>
            </a:r>
            <a:r>
              <a:rPr lang="ko-KR" altLang="en-US" sz="2000" dirty="0" smtClean="0">
                <a:latin typeface="a카리스마" pitchFamily="18" charset="-127"/>
                <a:ea typeface="a카리스마" pitchFamily="18" charset="-127"/>
              </a:rPr>
              <a:t>주변 모든 </a:t>
            </a:r>
            <a:r>
              <a:rPr lang="ko-KR" altLang="en-US" sz="2000" dirty="0" smtClean="0">
                <a:latin typeface="a카리스마" pitchFamily="18" charset="-127"/>
                <a:ea typeface="a카리스마" pitchFamily="18" charset="-127"/>
              </a:rPr>
              <a:t>섬</a:t>
            </a:r>
            <a:endParaRPr lang="en-US" altLang="ko-KR" sz="2000" dirty="0" smtClean="0">
              <a:solidFill>
                <a:srgbClr val="0000FF"/>
              </a:solidFill>
              <a:latin typeface="a카리스마" pitchFamily="18" charset="-127"/>
              <a:ea typeface="a카리스마" pitchFamily="18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1560" y="5775647"/>
            <a:ext cx="8136904" cy="461665"/>
          </a:xfrm>
          <a:prstGeom prst="rect">
            <a:avLst/>
          </a:prstGeom>
          <a:solidFill>
            <a:srgbClr val="FFA89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latin typeface="a카리스마" pitchFamily="18" charset="-127"/>
                <a:ea typeface="a카리스마" pitchFamily="18" charset="-127"/>
              </a:rPr>
              <a:t>‘</a:t>
            </a:r>
            <a:r>
              <a:rPr lang="ko-KR" altLang="en-US" sz="2400" dirty="0" smtClean="0">
                <a:latin typeface="a카리스마" pitchFamily="18" charset="-127"/>
                <a:ea typeface="a카리스마" pitchFamily="18" charset="-127"/>
              </a:rPr>
              <a:t>독도는 일본이 폭력과 탐욕으로 약취한 지역</a:t>
            </a:r>
            <a:r>
              <a:rPr lang="en-US" altLang="ko-KR" sz="2400" dirty="0" smtClean="0">
                <a:latin typeface="a카리스마" pitchFamily="18" charset="-127"/>
                <a:ea typeface="a카리스마" pitchFamily="18" charset="-127"/>
              </a:rPr>
              <a:t>’</a:t>
            </a:r>
            <a:r>
              <a:rPr lang="ko-KR" altLang="en-US" sz="2400" dirty="0" smtClean="0">
                <a:latin typeface="a카리스마" pitchFamily="18" charset="-127"/>
                <a:ea typeface="a카리스마" pitchFamily="18" charset="-127"/>
              </a:rPr>
              <a:t>으로 규정</a:t>
            </a:r>
            <a:endParaRPr lang="ko-KR" altLang="en-US" sz="2400" dirty="0">
              <a:latin typeface="a카리스마" pitchFamily="18" charset="-127"/>
              <a:ea typeface="a카리스마" pitchFamily="18" charset="-127"/>
            </a:endParaRPr>
          </a:p>
        </p:txBody>
      </p:sp>
      <p:sp>
        <p:nvSpPr>
          <p:cNvPr id="13" name="아래쪽 화살표 12"/>
          <p:cNvSpPr/>
          <p:nvPr/>
        </p:nvSpPr>
        <p:spPr>
          <a:xfrm>
            <a:off x="4355976" y="5229200"/>
            <a:ext cx="432048" cy="360040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오른쪽 화살표 13"/>
          <p:cNvSpPr/>
          <p:nvPr/>
        </p:nvSpPr>
        <p:spPr>
          <a:xfrm>
            <a:off x="2987824" y="2636912"/>
            <a:ext cx="288032" cy="216024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 descr="거문도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10872" y="3140968"/>
            <a:ext cx="2053616" cy="1368152"/>
          </a:xfrm>
          <a:prstGeom prst="rect">
            <a:avLst/>
          </a:prstGeom>
        </p:spPr>
      </p:pic>
      <p:pic>
        <p:nvPicPr>
          <p:cNvPr id="16" name="그림 15" descr="독도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42721" y="3140968"/>
            <a:ext cx="1889519" cy="1368152"/>
          </a:xfrm>
          <a:prstGeom prst="rect">
            <a:avLst/>
          </a:prstGeom>
        </p:spPr>
      </p:pic>
      <p:pic>
        <p:nvPicPr>
          <p:cNvPr id="17" name="그림 16" descr="울릉도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82409" y="3140968"/>
            <a:ext cx="2061599" cy="1368152"/>
          </a:xfrm>
          <a:prstGeom prst="rect">
            <a:avLst/>
          </a:prstGeom>
        </p:spPr>
      </p:pic>
      <p:pic>
        <p:nvPicPr>
          <p:cNvPr id="18" name="그림 17" descr="제주도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9512" y="3169436"/>
            <a:ext cx="2232248" cy="133968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83568" y="4613066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카리스마" pitchFamily="18" charset="-127"/>
                <a:ea typeface="a카리스마" pitchFamily="18" charset="-127"/>
              </a:rPr>
              <a:t>제주도</a:t>
            </a:r>
            <a:endParaRPr lang="ko-KR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카리스마" pitchFamily="18" charset="-127"/>
              <a:ea typeface="a카리스마" pitchFamily="18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308304" y="4613066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카리스마" pitchFamily="18" charset="-127"/>
                <a:ea typeface="a카리스마" pitchFamily="18" charset="-127"/>
              </a:rPr>
              <a:t>거</a:t>
            </a:r>
            <a:r>
              <a:rPr lang="ko-KR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카리스마" pitchFamily="18" charset="-127"/>
                <a:ea typeface="a카리스마" pitchFamily="18" charset="-127"/>
              </a:rPr>
              <a:t>문</a:t>
            </a:r>
            <a:r>
              <a:rPr lang="ko-KR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카리스마" pitchFamily="18" charset="-127"/>
                <a:ea typeface="a카리스마" pitchFamily="18" charset="-127"/>
              </a:rPr>
              <a:t>도</a:t>
            </a:r>
            <a:endParaRPr lang="ko-KR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카리스마" pitchFamily="18" charset="-127"/>
              <a:ea typeface="a카리스마" pitchFamily="18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48064" y="4613066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카리스마" pitchFamily="18" charset="-127"/>
                <a:ea typeface="a카리스마" pitchFamily="18" charset="-127"/>
              </a:rPr>
              <a:t>독</a:t>
            </a:r>
            <a:r>
              <a:rPr lang="ko-KR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카리스마" pitchFamily="18" charset="-127"/>
                <a:ea typeface="a카리스마" pitchFamily="18" charset="-127"/>
              </a:rPr>
              <a:t>도</a:t>
            </a:r>
            <a:endParaRPr lang="ko-KR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카리스마" pitchFamily="18" charset="-127"/>
              <a:ea typeface="a카리스마" pitchFamily="18" charset="-127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987824" y="4613066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카리스마" pitchFamily="18" charset="-127"/>
                <a:ea typeface="a카리스마" pitchFamily="18" charset="-127"/>
              </a:rPr>
              <a:t>울</a:t>
            </a:r>
            <a:r>
              <a:rPr lang="ko-KR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카리스마" pitchFamily="18" charset="-127"/>
                <a:ea typeface="a카리스마" pitchFamily="18" charset="-127"/>
              </a:rPr>
              <a:t>릉</a:t>
            </a:r>
            <a:r>
              <a:rPr lang="ko-KR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카리스마" pitchFamily="18" charset="-127"/>
                <a:ea typeface="a카리스마" pitchFamily="18" charset="-127"/>
              </a:rPr>
              <a:t>도</a:t>
            </a:r>
            <a:endParaRPr lang="ko-KR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카리스마" pitchFamily="18" charset="-127"/>
              <a:ea typeface="a카리스마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184</TotalTime>
  <Words>105</Words>
  <Application>Microsoft Office PowerPoint</Application>
  <PresentationFormat>화면 슬라이드 쇼(4:3)</PresentationFormat>
  <Paragraphs>27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6" baseType="lpstr">
      <vt:lpstr>굴림</vt:lpstr>
      <vt:lpstr>Arial</vt:lpstr>
      <vt:lpstr>a타임머신</vt:lpstr>
      <vt:lpstr>a카리스마</vt:lpstr>
      <vt:lpstr>맑은 고딕</vt:lpstr>
      <vt:lpstr>Office 테마</vt:lpstr>
      <vt:lpstr>슬라이드 1</vt:lpstr>
      <vt:lpstr>조선왕국전도</vt:lpstr>
      <vt:lpstr>슬라이드 3</vt:lpstr>
      <vt:lpstr>일본의 고지도</vt:lpstr>
      <vt:lpstr>슬라이드 5</vt:lpstr>
      <vt:lpstr>슬라이드 6</vt:lpstr>
      <vt:lpstr>이사부의 우산국 점령</vt:lpstr>
      <vt:lpstr>슬라이드 8</vt:lpstr>
      <vt:lpstr>구 일본 영토처리 합의서</vt:lpstr>
      <vt:lpstr>구 일본 영토처리 합의서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이정은</dc:creator>
  <cp:lastModifiedBy>이정은</cp:lastModifiedBy>
  <cp:revision>21</cp:revision>
  <dcterms:created xsi:type="dcterms:W3CDTF">2017-03-26T15:11:58Z</dcterms:created>
  <dcterms:modified xsi:type="dcterms:W3CDTF">2017-03-30T18:47:32Z</dcterms:modified>
</cp:coreProperties>
</file>