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34.png" Type="http://schemas.openxmlformats.org/officeDocument/2006/relationships/image"/><Relationship Id="rId6" Target="../media/image35.png" Type="http://schemas.openxmlformats.org/officeDocument/2006/relationships/image"/><Relationship Id="rId7" Target="../media/image3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6200000">
            <a:off x="7099300" y="38100"/>
            <a:ext cx="4216400" cy="188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21600000">
            <a:off x="-152400" y="7366000"/>
            <a:ext cx="18872200" cy="4953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-2147483648" y="2147483647"/>
            <a:ext cx="2147483647" cy="476250000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660400" y="7327900"/>
            <a:ext cx="19342100" cy="38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74295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4330700" y="2438400"/>
            <a:ext cx="2184400" cy="939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58900" y="5842000"/>
            <a:ext cx="15570200" cy="351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357100" y="2438400"/>
            <a:ext cx="2489200" cy="9398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8900" y="7023100"/>
            <a:ext cx="7416800" cy="1816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133600" y="5842000"/>
            <a:ext cx="14046200" cy="7493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5410200" y="7658100"/>
            <a:ext cx="2298700" cy="3810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10591800" y="7658100"/>
            <a:ext cx="2298700" cy="381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58900" y="2044700"/>
            <a:ext cx="15570200" cy="35179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184400" y="2120900"/>
            <a:ext cx="14046200" cy="7493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7264400" y="5854700"/>
            <a:ext cx="3238500" cy="9398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7416800" y="2133600"/>
            <a:ext cx="3098800" cy="9398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-3136900" y="3568700"/>
            <a:ext cx="19519900" cy="13716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6959600" y="7010400"/>
            <a:ext cx="4102100" cy="18161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1976100" y="7023100"/>
            <a:ext cx="4470400" cy="181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84963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38300" y="5207000"/>
            <a:ext cx="7251700" cy="177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140716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63700" y="5003800"/>
            <a:ext cx="7277100" cy="2768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103251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51000" y="4902200"/>
            <a:ext cx="725170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90805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73200" y="5105400"/>
            <a:ext cx="7721600" cy="2501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92329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63700" y="4940300"/>
            <a:ext cx="7416800" cy="294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97028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51000" y="4864100"/>
            <a:ext cx="75311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111506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76400" y="4864100"/>
            <a:ext cx="7493000" cy="254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