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0" r:id="rId5"/>
    <p:sldId id="270" r:id="rId6"/>
    <p:sldId id="264" r:id="rId7"/>
    <p:sldId id="265" r:id="rId8"/>
    <p:sldId id="273" r:id="rId9"/>
    <p:sldId id="274" r:id="rId10"/>
    <p:sldId id="275" r:id="rId11"/>
    <p:sldId id="271" r:id="rId12"/>
    <p:sldId id="272" r:id="rId13"/>
    <p:sldId id="266" r:id="rId14"/>
    <p:sldId id="25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F192-AC49-4B65-B21E-4098272533A7}" type="datetimeFigureOut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4539-EC95-424A-9A22-36D638B254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6B2D-2BB2-46D3-B3D8-16891D29AEAC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867A-273D-446D-9B3A-5011F2D71783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C90E-C438-4BD9-B41C-3941CD8C2F52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제목 없음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4B46-FEBB-41C0-850E-78DA056C3F8D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508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59FA-6623-48AA-93A0-3D1B229004F3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B2FA-312B-4879-8EFC-206516F85DAF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C2EA-511D-4291-AD7E-64C4BB0696C8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5199-D4EE-44B2-82CB-7D21F9C6ED53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0F9-B6D5-48A7-AE5C-2D7C5E439B3F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2719-6664-4EB5-BB39-1DF389A652DC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8D01-EA19-4D22-89C2-27B24D3B694D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E304-43C8-4197-9BC1-182BD8FFDC02}" type="datetime1">
              <a:rPr lang="ko-KR" altLang="en-US" smtClean="0"/>
              <a:pPr/>
              <a:t>2014-10-05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B1CA-40DA-4FFD-909E-A13217F7B9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35743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latin typeface="맑은 고딕" pitchFamily="50" charset="-127"/>
                <a:ea typeface="맑은 고딕" pitchFamily="50" charset="-127"/>
              </a:rPr>
              <a:t>국립특수교육원</a:t>
            </a:r>
            <a:endParaRPr lang="en-US" altLang="ko-KR" sz="5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000" b="1" dirty="0" smtClean="0">
                <a:latin typeface="맑은 고딕" pitchFamily="50" charset="-127"/>
                <a:ea typeface="맑은 고딕" pitchFamily="50" charset="-127"/>
              </a:rPr>
              <a:t>업무 소개 및 홈페이지 안내</a:t>
            </a:r>
            <a:endParaRPr lang="ko-KR" altLang="en-US" sz="5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006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최예원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최효진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한수빈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허나영 장윤정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142844" y="428604"/>
            <a:ext cx="4071966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526301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정보화사업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실현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142873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운영목표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언제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어디서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누구나 원하는 정보를 이용할 수 있는 장애학생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러닝 지원 체제 구축을 통해 장애학생의 정보격차 해소 및 교육복지 실현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33489400" descr="EMB0000210c662d"/>
          <p:cNvPicPr>
            <a:picLocks noChangeAspect="1" noChangeArrowheads="1"/>
          </p:cNvPicPr>
          <p:nvPr/>
        </p:nvPicPr>
        <p:blipFill>
          <a:blip r:embed="rId5" cstate="print"/>
          <a:srcRect l="48790" t="21251" r="3760" b="26497"/>
          <a:stretch>
            <a:fillRect/>
          </a:stretch>
        </p:blipFill>
        <p:spPr bwMode="auto">
          <a:xfrm>
            <a:off x="714347" y="2428868"/>
            <a:ext cx="719711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71406" y="428604"/>
            <a:ext cx="4857784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500042"/>
            <a:ext cx="4357718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인권보호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진로직업교육사업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133490440" descr="EMB0000210c662e"/>
          <p:cNvPicPr>
            <a:picLocks noChangeAspect="1" noChangeArrowheads="1"/>
          </p:cNvPicPr>
          <p:nvPr/>
        </p:nvPicPr>
        <p:blipFill>
          <a:blip r:embed="rId5" cstate="print"/>
          <a:srcRect l="17041" t="23848" r="31697" b="33472"/>
          <a:stretch>
            <a:fillRect/>
          </a:stretch>
        </p:blipFill>
        <p:spPr bwMode="auto">
          <a:xfrm>
            <a:off x="642910" y="1714488"/>
            <a:ext cx="4498975" cy="210502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3" name="_x133489480" descr="EMB0000210c662f"/>
          <p:cNvPicPr>
            <a:picLocks noChangeAspect="1" noChangeArrowheads="1"/>
          </p:cNvPicPr>
          <p:nvPr/>
        </p:nvPicPr>
        <p:blipFill>
          <a:blip r:embed="rId6" cstate="print"/>
          <a:srcRect l="17923" t="18895" r="35333" b="17555"/>
          <a:stretch>
            <a:fillRect/>
          </a:stretch>
        </p:blipFill>
        <p:spPr bwMode="auto">
          <a:xfrm>
            <a:off x="3214678" y="3857628"/>
            <a:ext cx="5214974" cy="2857497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857224" y="1357298"/>
            <a:ext cx="128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인권보호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43570" y="3571876"/>
            <a:ext cx="284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진로직업교육 사업안내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142844" y="428604"/>
            <a:ext cx="3429024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572395"/>
            <a:ext cx="3429024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고등평생교육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1428736"/>
            <a:ext cx="8286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운영목표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장애인 고등교육 관련 사업 추진을 통한 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장애인 고등교육의 </a:t>
            </a:r>
            <a:r>
              <a:rPr lang="ko-KR" altLang="en-US" u="sng" dirty="0" err="1" smtClean="0"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 강화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교육성과 제고 및 고등교육의 질 항상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장애성인 평생교육 기회 제공 및 프로그램 확대를 통한 교육권 보장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장애성인 평생학습 지원을 위한 중앙 부처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산하기관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교육청 및 평생교육기관 간의 교류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협력망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조성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133489880" descr="EMB0000210c6630"/>
          <p:cNvPicPr>
            <a:picLocks noChangeAspect="1" noChangeArrowheads="1"/>
          </p:cNvPicPr>
          <p:nvPr/>
        </p:nvPicPr>
        <p:blipFill>
          <a:blip r:embed="rId5" cstate="print"/>
          <a:srcRect l="17746" t="24385" r="32510" b="26501"/>
          <a:stretch>
            <a:fillRect/>
          </a:stretch>
        </p:blipFill>
        <p:spPr bwMode="auto">
          <a:xfrm>
            <a:off x="1071538" y="3286124"/>
            <a:ext cx="6786610" cy="300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9" name="그림 8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7860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4400" b="1" dirty="0" smtClean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홈페이지 소개</a:t>
            </a:r>
            <a:endParaRPr lang="ko-KR" altLang="en-US" sz="4400" b="1" dirty="0">
              <a:solidFill>
                <a:schemeClr val="accent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62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국립특수교육원 업무소개 및 홈페이지 안내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2000" u="sng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000" b="1" u="sng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www.knise.kr</a:t>
            </a:r>
            <a:endParaRPr lang="ko-KR" altLang="en-US" sz="2000" b="1" dirty="0" smtClean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 flipV="1">
            <a:off x="0" y="142876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맑은 고딕" pitchFamily="50" charset="-127"/>
                <a:ea typeface="맑은 고딕" pitchFamily="50" charset="-127"/>
              </a:rPr>
              <a:t>감사합니다</a:t>
            </a:r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5400000">
            <a:off x="-428660" y="1643050"/>
            <a:ext cx="1429554" cy="79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ostfiles7.naver.net/20140426_70/juheyon2001_1398481347331dexlM_JPEG/%B9%AB%C1%F64.jpg?type=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476024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3702" y="78579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spc="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목차</a:t>
            </a:r>
            <a:endParaRPr lang="ko-KR" altLang="en-US" sz="4800" b="1" spc="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rot="5400000">
            <a:off x="1928806" y="4142574"/>
            <a:ext cx="514351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00034" y="4143380"/>
            <a:ext cx="82153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이등변 삼각형 19"/>
          <p:cNvSpPr/>
          <p:nvPr/>
        </p:nvSpPr>
        <p:spPr>
          <a:xfrm rot="16200000">
            <a:off x="3446350" y="4054584"/>
            <a:ext cx="857256" cy="1177723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/>
          <p:cNvSpPr/>
          <p:nvPr/>
        </p:nvSpPr>
        <p:spPr>
          <a:xfrm rot="5400000" flipV="1">
            <a:off x="3446350" y="3054453"/>
            <a:ext cx="857256" cy="1177723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16200000" flipH="1" flipV="1">
            <a:off x="4697518" y="3054453"/>
            <a:ext cx="857256" cy="1177723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 flipH="1">
            <a:off x="4697518" y="4054584"/>
            <a:ext cx="857256" cy="1177723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714612" y="349704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/>
              <a:t>Ⅰ</a:t>
            </a:r>
            <a:endParaRPr lang="ko-KR" alt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14612" y="421142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/>
              <a:t>Ⅲ</a:t>
            </a:r>
            <a:endParaRPr lang="ko-KR" alt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00562" y="421142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Ⅳ</a:t>
            </a:r>
            <a:endParaRPr lang="ko-KR" alt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0562" y="349704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Ⅱ</a:t>
            </a:r>
            <a:endParaRPr lang="ko-KR" altLang="en-US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29124" y="2598003"/>
            <a:ext cx="464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   2.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업무 소개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4" y="4500570"/>
            <a:ext cx="4500562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3.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홈페이지 안내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508" y="6492875"/>
            <a:ext cx="2133600" cy="365125"/>
          </a:xfrm>
        </p:spPr>
        <p:txBody>
          <a:bodyPr/>
          <a:lstStyle/>
          <a:p>
            <a:fld id="{18FEB1CA-40DA-4FFD-909E-A13217F7B94E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14314" y="2598003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1.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국립특수교육원은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 descr="http://postfiles10.naver.net/20140426_105/juheyon2001_1398481352577NwOuD_JPEG/%C6%A9%BA%EA2.jpg?type=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24003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9" name="그림 8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5003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Ⅰ.</a:t>
            </a:r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국립특수교육원은</a:t>
            </a: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4000" b="1" dirty="0">
              <a:solidFill>
                <a:schemeClr val="accent6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071942"/>
            <a:ext cx="3214710" cy="122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설립목적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로고소개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5" name="그림 14" descr="포스트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12" y="487409"/>
            <a:ext cx="3246042" cy="1012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572395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설립목적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3438" y="2285992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국립특수교육원은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1994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년 개원 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지난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년간 특수교육 연구와 교원 연수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정보화 사업 등을 추진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함으로써 특수교육 정책 수립과 현장의 교육을 지원하는 역할을 수행해 왔습니다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최근에는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특수교육 교육과정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교과서 개발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장애학생 인권보호 및 진로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직업교육 지원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장애인 고등교육 및 평생교육 지원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등 그 기능과 역할을 대폭 확대해 나가고 있습니다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특수교육의 발전과 장애인의 삶의 질을 향상시키기 위해 노력하고 있습니다</a:t>
            </a:r>
            <a:r>
              <a:rPr lang="en-US" altLang="ko-KR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 descr="국립특수교육원 전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301" y="2571744"/>
            <a:ext cx="4151871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57161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국립특수교육원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(Korea National Institute for Special Education)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5" name="그림 14" descr="포스트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12" y="487409"/>
            <a:ext cx="3246042" cy="1012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572395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로고소개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86182" y="1732556"/>
            <a:ext cx="50006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청색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S</a:t>
            </a: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특수교육의 밝은 미래와 특수교육  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(SPECIAL)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"S“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"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ACTing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KNISE“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이념 구현 및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역동적 이미지를 의미함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꽃잎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미래 우리나라 특수교육이 활짝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꽃피우기를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기원하는 의미임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빨간꽃잎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특수교육의 실천을 의미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        "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행동하는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(Acting)"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녹색꽃잎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특수교육 새로운 영역개발을 의미                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"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창조하는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(Creating)" </a:t>
            </a: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주황꽃잎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통합교육을 의미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              "</a:t>
            </a:r>
            <a:r>
              <a:rPr lang="ko-KR" altLang="en-US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함께하는 </a:t>
            </a:r>
            <a:r>
              <a:rPr lang="en-US" altLang="ko-KR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(Together)" </a:t>
            </a:r>
          </a:p>
          <a:p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3491480" descr="EMB0000210c66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14554"/>
            <a:ext cx="2786082" cy="30886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55721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국립특수교육원 로고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9" name="그림 8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859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4000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업무소개</a:t>
            </a:r>
            <a:endParaRPr lang="ko-KR" altLang="en-US" sz="4000" b="1" dirty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071810"/>
            <a:ext cx="3857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연구자료 제공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교육과정 연구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정보화사업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실현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인권보호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진로직업교육사업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고등평생교육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142844" y="428604"/>
            <a:ext cx="3174603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572395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연수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1844938"/>
            <a:ext cx="8215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운영 목표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장애학생 행복교육 실현을 위한 교원 및 관련인력의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전문성 신장</a:t>
            </a:r>
            <a:endParaRPr lang="en-US" altLang="ko-KR" b="1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운영방향 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직무능력 강화를 위한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현장중심의 연수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운영 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최신 교육환경 변화에 대응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하는 연수운영의 내실화 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통합교육 수행 역량 강화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위한 다양한 연수과정 운영 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유관기관과의 협업 활성화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통해 다양한 연수과정 운영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142844" y="428604"/>
            <a:ext cx="3500462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500042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연구자료 제공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1428736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운영목표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특수교육 실태조사 및 기초연구 수행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통하여 정책 수립의 기초 자료 제공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국내외 세미나 및 정기간행물 발간 등의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학술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홍보활동 추진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통한 한국 특수교육의 질 향상 도모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133490840" descr="EMB0000210c662b"/>
          <p:cNvPicPr>
            <a:picLocks noChangeAspect="1" noChangeArrowheads="1"/>
          </p:cNvPicPr>
          <p:nvPr/>
        </p:nvPicPr>
        <p:blipFill>
          <a:blip r:embed="rId5" cstate="print"/>
          <a:srcRect l="17746" t="33124" r="36040" b="16977"/>
          <a:stretch>
            <a:fillRect/>
          </a:stretch>
        </p:blipFill>
        <p:spPr bwMode="auto">
          <a:xfrm>
            <a:off x="1000100" y="2714620"/>
            <a:ext cx="664373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2188" t="75000"/>
          <a:stretch>
            <a:fillRect/>
          </a:stretch>
        </p:blipFill>
        <p:spPr>
          <a:xfrm rot="10800000">
            <a:off x="-23799" y="6143644"/>
            <a:ext cx="595270" cy="714356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14338"/>
            <a:ext cx="9144000" cy="6721022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B1CA-40DA-4FFD-909E-A13217F7B94E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" name="그림 9" descr="포스트잇.png"/>
          <p:cNvPicPr>
            <a:picLocks noChangeAspect="1"/>
          </p:cNvPicPr>
          <p:nvPr/>
        </p:nvPicPr>
        <p:blipFill>
          <a:blip r:embed="rId4" cstate="print"/>
          <a:srcRect t="2744" b="68002"/>
          <a:stretch>
            <a:fillRect/>
          </a:stretch>
        </p:blipFill>
        <p:spPr>
          <a:xfrm>
            <a:off x="142844" y="428604"/>
            <a:ext cx="3571900" cy="928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571480"/>
            <a:ext cx="3214710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교육과정 연구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1500174"/>
            <a:ext cx="83582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운영목표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교육과정 개발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시행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적용 등에 관한 연구를 통한 국가수준 특수교육 교육과정의 안정적 정착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일반학교 교육과정과의 연계성 강화 및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특수교육의 질적 향상 제고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교육과정적 통합 제고를 위한 자료 개발을 통해 특수교육대상학생의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보장 및 통합교육 기반 구축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교수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학습 자료 개발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통한 특수교육대상학생의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보장 및 통합교육 기반 구축 </a:t>
            </a:r>
          </a:p>
          <a:p>
            <a:pPr>
              <a:buFontTx/>
              <a:buChar char="-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평생교육 관련 연구 및 개발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통한 장애인의 사회 통합 및 평생교육 체제 구축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ko-KR" altLang="en-US" sz="10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사업내용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교과용 도서 개발 및 보급         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학습자료 개발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교과용 도서 기초연구              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교과용 도서 홍보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교육과정 기초 연구                 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학습 자료 개발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교육과정 홍보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4">
      <a:majorFont>
        <a:latin typeface="나눔명조 ExtraBold"/>
        <a:ea typeface="나눔명조 ExtraBold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526</Words>
  <Application>Microsoft Office PowerPoint</Application>
  <PresentationFormat>화면 슬라이드 쇼(4:3)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완전정복</dc:title>
  <dc:creator>미쓰리</dc:creator>
  <dc:description>커리어우먼 미쓰리의 파워포인트 이야기 &lt;18&gt;</dc:description>
  <cp:lastModifiedBy>최영상</cp:lastModifiedBy>
  <cp:revision>47</cp:revision>
  <dcterms:created xsi:type="dcterms:W3CDTF">2013-07-11T07:18:05Z</dcterms:created>
  <dcterms:modified xsi:type="dcterms:W3CDTF">2014-10-04T15:30:58Z</dcterms:modified>
</cp:coreProperties>
</file>